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6.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7.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8.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9.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0.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11.xml" ContentType="application/vnd.openxmlformats-officedocument.theme+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2.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3.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4.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15.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6.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17.xml" ContentType="application/vnd.openxmlformats-officedocument.theme+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theme/theme18.xml" ContentType="application/vnd.openxmlformats-officedocument.theme+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81" r:id="rId6"/>
    <p:sldMasterId id="2147483919" r:id="rId7"/>
    <p:sldMasterId id="2147483956" r:id="rId8"/>
    <p:sldMasterId id="2147483996" r:id="rId9"/>
    <p:sldMasterId id="2147484034" r:id="rId10"/>
    <p:sldMasterId id="2147484070" r:id="rId11"/>
    <p:sldMasterId id="2147484160" r:id="rId12"/>
    <p:sldMasterId id="2147484179" r:id="rId13"/>
    <p:sldMasterId id="2147484194" r:id="rId14"/>
    <p:sldMasterId id="2147484209" r:id="rId15"/>
    <p:sldMasterId id="2147484247" r:id="rId16"/>
    <p:sldMasterId id="2147484283" r:id="rId17"/>
    <p:sldMasterId id="2147484321" r:id="rId18"/>
    <p:sldMasterId id="2147484358" r:id="rId19"/>
  </p:sldMasterIdLst>
  <p:notesMasterIdLst>
    <p:notesMasterId r:id="rId37"/>
  </p:notesMasterIdLst>
  <p:handoutMasterIdLst>
    <p:handoutMasterId r:id="rId38"/>
  </p:handoutMasterIdLst>
  <p:sldIdLst>
    <p:sldId id="260" r:id="rId20"/>
    <p:sldId id="496" r:id="rId21"/>
    <p:sldId id="497" r:id="rId22"/>
    <p:sldId id="498" r:id="rId23"/>
    <p:sldId id="499" r:id="rId24"/>
    <p:sldId id="4544" r:id="rId25"/>
    <p:sldId id="1114" r:id="rId26"/>
    <p:sldId id="1115" r:id="rId27"/>
    <p:sldId id="4539" r:id="rId28"/>
    <p:sldId id="478" r:id="rId29"/>
    <p:sldId id="490" r:id="rId30"/>
    <p:sldId id="491" r:id="rId31"/>
    <p:sldId id="4545" r:id="rId32"/>
    <p:sldId id="4540" r:id="rId33"/>
    <p:sldId id="1116" r:id="rId34"/>
    <p:sldId id="4550" r:id="rId35"/>
    <p:sldId id="556" r:id="rId3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99FF66"/>
    <a:srgbClr val="9999FF"/>
    <a:srgbClr val="CC6600"/>
    <a:srgbClr val="FF00FF"/>
    <a:srgbClr val="FFFF99"/>
    <a:srgbClr val="757575"/>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2993" autoAdjust="0"/>
  </p:normalViewPr>
  <p:slideViewPr>
    <p:cSldViewPr snapToGrid="0" snapToObjects="1" showGuides="1">
      <p:cViewPr varScale="1">
        <p:scale>
          <a:sx n="134" d="100"/>
          <a:sy n="134" d="100"/>
        </p:scale>
        <p:origin x="1488" y="184"/>
      </p:cViewPr>
      <p:guideLst>
        <p:guide orient="horz" pos="1620"/>
        <p:guide pos="2880"/>
      </p:guideLst>
    </p:cSldViewPr>
  </p:slideViewPr>
  <p:outlineViewPr>
    <p:cViewPr>
      <p:scale>
        <a:sx n="33" d="100"/>
        <a:sy n="33" d="100"/>
      </p:scale>
      <p:origin x="0" y="-24712"/>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presProps" Target="presProps.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4/12/19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4/12/19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9263">
              <a:spcBef>
                <a:spcPts val="600"/>
              </a:spcBef>
              <a:tabLst>
                <a:tab pos="536575" algn="l"/>
              </a:tabLst>
            </a:pPr>
            <a:r>
              <a:rPr lang="en-GB" altLang="en-US" sz="900" dirty="0">
                <a:latin typeface="IBM Plex Sans Text" panose="020B0503050203000203" pitchFamily="34" charset="0"/>
              </a:rPr>
              <a:t>Deploying and managing integrations across private and third-party clouds with App Connect Enterprise Containers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04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bx</a:t>
            </a:r>
            <a:r>
              <a:rPr lang="fr-FR" dirty="0"/>
              <a:t> </a:t>
            </a:r>
            <a:r>
              <a:rPr lang="fr-FR" dirty="0" err="1"/>
              <a:t>pr</a:t>
            </a:r>
            <a:r>
              <a:rPr lang="fr-FR" dirty="0"/>
              <a:t> login -a https://</a:t>
            </a:r>
            <a:r>
              <a:rPr lang="fr-FR" i="1" dirty="0"/>
              <a:t>cluster_CA_domain</a:t>
            </a:r>
            <a:r>
              <a:rPr lang="fr-FR" dirty="0"/>
              <a:t>:8443 --skip-</a:t>
            </a:r>
            <a:r>
              <a:rPr lang="fr-FR" dirty="0" err="1"/>
              <a:t>ssl</a:t>
            </a:r>
            <a:r>
              <a:rPr lang="fr-FR" dirty="0"/>
              <a:t>-validation docker login </a:t>
            </a:r>
            <a:r>
              <a:rPr lang="fr-FR" i="1" dirty="0"/>
              <a:t>cluster_CA_domain</a:t>
            </a:r>
            <a:r>
              <a:rPr lang="fr-FR" dirty="0"/>
              <a:t>:8500</a:t>
            </a:r>
            <a:endParaRPr lang="en-GB" dirty="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256093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29110-D8E0-1149-9F21-EC06285D9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562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900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4.xml"/><Relationship Id="rId5" Type="http://schemas.openxmlformats.org/officeDocument/2006/relationships/image" Target="../media/image7.emf"/><Relationship Id="rId4" Type="http://schemas.microsoft.com/office/2007/relationships/hdphoto" Target="../media/hdphoto1.wdp"/></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5" Type="http://schemas.openxmlformats.org/officeDocument/2006/relationships/image" Target="../media/image7.emf"/><Relationship Id="rId4" Type="http://schemas.microsoft.com/office/2007/relationships/hdphoto" Target="../media/hdphoto1.wdp"/></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GB" dirty="0"/>
              <a:t>Think 2018 / March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711" t="22113" r="16447" b="21492"/>
          <a:stretch/>
        </p:blipFill>
        <p:spPr>
          <a:xfrm>
            <a:off x="0" y="0"/>
            <a:ext cx="9144000" cy="5143501"/>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dirty="0"/>
              <a:t>Think 2018 / March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dirty="0"/>
              <a:t>Think 2018 / March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GB" dirty="0"/>
              <a:t>Think 2018 / March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3878041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9486" r="3968" b="9486"/>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Think 2018 / DOC ID / </a:t>
            </a:r>
            <a:r>
              <a:rPr lang="de-DE" dirty="0" err="1"/>
              <a:t>Month</a:t>
            </a:r>
            <a:r>
              <a:rPr lang="de-DE" dirty="0"/>
              <a:t> XX,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28427565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24372751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78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57562174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52545964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4806886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1984499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982924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33316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647290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6443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945041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52344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472697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5262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4304080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96518434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091904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34667024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74861467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938620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7749021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34225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64365967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47427279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25116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655905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9258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88976364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53123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6909752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752544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60119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99121385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00660935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0E99EEC-E697-1D4F-91F9-0960174B1D85}" type="datetime1">
              <a:rPr lang="en-US" smtClean="0"/>
              <a:t>4/12/19</a:t>
            </a:fld>
            <a:endParaRPr lang="en-US"/>
          </a:p>
        </p:txBody>
      </p:sp>
      <p:sp>
        <p:nvSpPr>
          <p:cNvPr id="5" name="Footer Placeholder 4"/>
          <p:cNvSpPr>
            <a:spLocks noGrp="1"/>
          </p:cNvSpPr>
          <p:nvPr>
            <p:ph type="ftr" sz="quarter" idx="11"/>
          </p:nvPr>
        </p:nvSpPr>
        <p:spPr/>
        <p:txBody>
          <a:bodyPr/>
          <a:lstStyle/>
          <a:p>
            <a:r>
              <a:rPr lang="en-US"/>
              <a:t>World of Watson2016 </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130788875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2168920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15100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8403728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478187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593332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55710222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Tree>
    <p:extLst>
      <p:ext uri="{BB962C8B-B14F-4D97-AF65-F5344CB8AC3E}">
        <p14:creationId xmlns:p14="http://schemas.microsoft.com/office/powerpoint/2010/main" val="29178983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2018 IBM Corporation</a:t>
            </a:r>
            <a:endParaRPr lang="en-US"/>
          </a:p>
        </p:txBody>
      </p:sp>
    </p:spTree>
    <p:extLst>
      <p:ext uri="{BB962C8B-B14F-4D97-AF65-F5344CB8AC3E}">
        <p14:creationId xmlns:p14="http://schemas.microsoft.com/office/powerpoint/2010/main" val="22102909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468986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659405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243574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74192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0597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9392364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75226875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64758007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085048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2317699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5164315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Tree>
    <p:extLst>
      <p:ext uri="{BB962C8B-B14F-4D97-AF65-F5344CB8AC3E}">
        <p14:creationId xmlns:p14="http://schemas.microsoft.com/office/powerpoint/2010/main" val="418152458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Tree>
    <p:extLst>
      <p:ext uri="{BB962C8B-B14F-4D97-AF65-F5344CB8AC3E}">
        <p14:creationId xmlns:p14="http://schemas.microsoft.com/office/powerpoint/2010/main" val="164160385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39970408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0818120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
        <p:nvSpPr>
          <p:cNvPr id="6" name="Title 5"/>
          <p:cNvSpPr>
            <a:spLocks noGrp="1"/>
          </p:cNvSpPr>
          <p:nvPr>
            <p:ph type="title"/>
          </p:nvPr>
        </p:nvSpPr>
        <p:spPr>
          <a:xfrm>
            <a:off x="-1" y="-1"/>
            <a:ext cx="9143999" cy="2571751"/>
          </a:xfrm>
          <a:solidFill>
            <a:schemeClr val="bg2"/>
          </a:solidFill>
        </p:spPr>
        <p:txBody>
          <a:bodyPr lIns="228600" tIns="155448" rIns="228600" bIns="228600"/>
          <a:lstStyle>
            <a:lvl1pPr>
              <a:defRPr sz="4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5296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dirty="0"/>
              <a:t>Think 2018 / March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4734456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Tree>
    <p:extLst>
      <p:ext uri="{BB962C8B-B14F-4D97-AF65-F5344CB8AC3E}">
        <p14:creationId xmlns:p14="http://schemas.microsoft.com/office/powerpoint/2010/main" val="173724746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bg2"/>
          </a:solidFill>
        </p:spPr>
        <p:txBody>
          <a:bodyPr lIns="228600" tIns="182880" rIns="228600" bIns="228600"/>
          <a:lstStyle>
            <a:lvl1pPr>
              <a:defRPr sz="16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Tree>
    <p:extLst>
      <p:ext uri="{BB962C8B-B14F-4D97-AF65-F5344CB8AC3E}">
        <p14:creationId xmlns:p14="http://schemas.microsoft.com/office/powerpoint/2010/main" val="362552505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22165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344295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707287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4373800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8114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5825872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2441398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41380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83714874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84767320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4301837" y="4884312"/>
            <a:ext cx="355146" cy="192514"/>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dirty="0"/>
          </a:p>
        </p:txBody>
      </p:sp>
    </p:spTree>
    <p:extLst>
      <p:ext uri="{BB962C8B-B14F-4D97-AF65-F5344CB8AC3E}">
        <p14:creationId xmlns:p14="http://schemas.microsoft.com/office/powerpoint/2010/main" val="395324799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36415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599" y="4828032"/>
            <a:ext cx="6400800" cy="137160"/>
          </a:xfrm>
        </p:spPr>
        <p:txBody>
          <a:bodyPr/>
          <a:lstStyle>
            <a:lvl1pPr>
              <a:defRPr>
                <a:solidFill>
                  <a:schemeClr val="tx1"/>
                </a:solidFill>
              </a:defRPr>
            </a:lvl1pPr>
          </a:lstStyle>
          <a:p>
            <a:r>
              <a:rPr lang="de-DE"/>
              <a:t>IBM Confidential / InnerCircle / Think 2018 / DOC ID / Month XX,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71550347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Confidential / InnerCircle / 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53396037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348083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Confidential / InnerCircle / 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6236930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Confidential / InnerCircle / 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691628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201601486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14334285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0136949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277451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348956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17374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546295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03658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057107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78668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0002922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66733365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308215935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73128120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82675131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 / InnerCircle / Think 2018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393764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 / InnerCircle / Think 2018 / DOC ID / Month XX,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6070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3285397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334649879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41171980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159694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432399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081234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973316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19788783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5376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8116168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223657643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37422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22348758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24533767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3315506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22657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C174C77-790E-7F40-BD6E-7D4E19668A84}" type="datetimeFigureOut">
              <a:rPr lang="en-US" smtClean="0"/>
              <a:t>4/12/19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35110516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174C77-790E-7F40-BD6E-7D4E19668A84}" type="datetimeFigureOut">
              <a:rPr lang="en-US" smtClean="0"/>
              <a:t>4/12/19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61862587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174C77-790E-7F40-BD6E-7D4E19668A84}" type="datetimeFigureOut">
              <a:rPr lang="en-US" smtClean="0"/>
              <a:t>4/12/19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66056303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C174C77-790E-7F40-BD6E-7D4E19668A84}" type="datetimeFigureOut">
              <a:rPr lang="en-US" smtClean="0"/>
              <a:t>4/12/19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87540021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C174C77-790E-7F40-BD6E-7D4E19668A84}" type="datetimeFigureOut">
              <a:rPr lang="en-US" smtClean="0"/>
              <a:t>4/12/19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91405105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C174C77-790E-7F40-BD6E-7D4E19668A84}" type="datetimeFigureOut">
              <a:rPr lang="en-US" smtClean="0"/>
              <a:t>4/12/19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60277892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174C77-790E-7F40-BD6E-7D4E19668A84}" type="datetimeFigureOut">
              <a:rPr lang="en-US" smtClean="0"/>
              <a:t>4/12/19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79516555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C174C77-790E-7F40-BD6E-7D4E19668A84}" type="datetimeFigureOut">
              <a:rPr lang="en-US" smtClean="0"/>
              <a:t>4/12/19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43765280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C174C77-790E-7F40-BD6E-7D4E19668A84}" type="datetimeFigureOut">
              <a:rPr lang="en-US" smtClean="0"/>
              <a:t>4/12/19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26730540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174C77-790E-7F40-BD6E-7D4E19668A84}" type="datetimeFigureOut">
              <a:rPr lang="en-US" smtClean="0"/>
              <a:t>4/12/19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29003343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174C77-790E-7F40-BD6E-7D4E19668A84}" type="datetimeFigureOut">
              <a:rPr lang="en-US" smtClean="0"/>
              <a:t>4/12/19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3441983529"/>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80669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65891746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4812910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88373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2269425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62358343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65698763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3024701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84161942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008786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503512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322231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05507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48013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311716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50661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506367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212936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41047604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68046702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159675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2817170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992748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2447124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07758399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369641405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57365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44957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38406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1448872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620135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40437674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215744479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8874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53928439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281192444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a:t>			</a:t>
            </a:r>
          </a:p>
        </p:txBody>
      </p:sp>
      <p:sp>
        <p:nvSpPr>
          <p:cNvPr id="4" name="Rectangle 6"/>
          <p:cNvSpPr>
            <a:spLocks noGrp="1" noChangeArrowheads="1"/>
          </p:cNvSpPr>
          <p:nvPr>
            <p:ph type="sldNum" sz="quarter" idx="11"/>
          </p:nvPr>
        </p:nvSpPr>
        <p:spPr>
          <a:ln/>
        </p:spPr>
        <p:txBody>
          <a:bodyPr/>
          <a:lstStyle>
            <a:lvl1pPr>
              <a:defRPr/>
            </a:lvl1pPr>
          </a:lstStyle>
          <a:p>
            <a:pPr>
              <a:defRPr/>
            </a:pPr>
            <a:fld id="{C5BED2DA-C389-B04E-B7DA-90FAE3FB5F4F}" type="slidenum">
              <a:rPr lang="en-US"/>
              <a:pPr>
                <a:defRPr/>
              </a:pPr>
              <a:t>‹#›</a:t>
            </a:fld>
            <a:endParaRPr lang="en-US" dirty="0"/>
          </a:p>
        </p:txBody>
      </p:sp>
    </p:spTree>
    <p:extLst>
      <p:ext uri="{BB962C8B-B14F-4D97-AF65-F5344CB8AC3E}">
        <p14:creationId xmlns:p14="http://schemas.microsoft.com/office/powerpoint/2010/main" val="285633674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dirty="0"/>
              <a:t>Think 2018 / March 2018 / © 2018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399615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dirty="0"/>
              <a:t>Think 2018 / March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9189349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859270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5321480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43333310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225871603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359562884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8244198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398547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551115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21822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808195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67589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0028837"/>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297887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0495371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289802241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82945836"/>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75968318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4211530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220832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213505690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7012968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4979374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9780338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48356935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61557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956510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734648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55527653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742590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5800159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998401334"/>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09813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79237115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28715840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45" y="582951"/>
            <a:ext cx="8160931" cy="1447804"/>
          </a:xfrm>
        </p:spPr>
        <p:txBody>
          <a:bodyPr anchor="b"/>
          <a:lstStyle>
            <a:lvl1pPr algn="ctr">
              <a:defRPr sz="4500"/>
            </a:lvl1pPr>
          </a:lstStyle>
          <a:p>
            <a:r>
              <a:rPr lang="en-US" dirty="0"/>
              <a:t>Click to edit Master title style</a:t>
            </a:r>
            <a:endParaRPr lang="en-GB" dirty="0"/>
          </a:p>
        </p:txBody>
      </p:sp>
      <p:sp>
        <p:nvSpPr>
          <p:cNvPr id="3" name="Subtitle 2"/>
          <p:cNvSpPr>
            <a:spLocks noGrp="1"/>
          </p:cNvSpPr>
          <p:nvPr>
            <p:ph type="subTitle" idx="1"/>
          </p:nvPr>
        </p:nvSpPr>
        <p:spPr>
          <a:xfrm>
            <a:off x="457245" y="2051429"/>
            <a:ext cx="8160931"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Tree>
    <p:extLst>
      <p:ext uri="{BB962C8B-B14F-4D97-AF65-F5344CB8AC3E}">
        <p14:creationId xmlns:p14="http://schemas.microsoft.com/office/powerpoint/2010/main" val="247821480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isclaimer ">
    <p:spTree>
      <p:nvGrpSpPr>
        <p:cNvPr id="1" name=""/>
        <p:cNvGrpSpPr/>
        <p:nvPr/>
      </p:nvGrpSpPr>
      <p:grpSpPr>
        <a:xfrm>
          <a:off x="0" y="0"/>
          <a:ext cx="0" cy="0"/>
          <a:chOff x="0" y="0"/>
          <a:chExt cx="0" cy="0"/>
        </a:xfrm>
      </p:grpSpPr>
      <p:sp>
        <p:nvSpPr>
          <p:cNvPr id="3" name="Rectangle 3"/>
          <p:cNvSpPr>
            <a:spLocks noChangeArrowheads="1"/>
          </p:cNvSpPr>
          <p:nvPr userDrawn="1"/>
        </p:nvSpPr>
        <p:spPr bwMode="auto">
          <a:xfrm>
            <a:off x="542032" y="1177863"/>
            <a:ext cx="8041364" cy="1482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nchor="ctr">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spcBef>
                <a:spcPts val="750"/>
              </a:spcBef>
              <a:defRPr/>
            </a:pPr>
            <a:r>
              <a:rPr lang="en-US" altLang="en-US" sz="1350" dirty="0">
                <a:solidFill>
                  <a:srgbClr val="000000"/>
                </a:solidFill>
                <a:latin typeface="Calibri" panose="020F0502020204030204" pitchFamily="34" charset="0"/>
                <a:ea typeface="MS PGothic" panose="020B0600070205080204" pitchFamily="34" charset="-128"/>
              </a:rPr>
              <a:t>IBM’s statements regarding its plans, directions, and intent are subject to change or withdrawal without notice at IBM’s sole discretion. Information regarding potential future products is intended to outline our general product direction and it should not be relied on in making a purchasing decision. </a:t>
            </a:r>
          </a:p>
          <a:p>
            <a:pPr eaLnBrk="1" hangingPunct="1">
              <a:spcBef>
                <a:spcPts val="750"/>
              </a:spcBef>
              <a:defRPr/>
            </a:pPr>
            <a:r>
              <a:rPr lang="en-US" altLang="en-US" sz="1350" dirty="0">
                <a:solidFill>
                  <a:srgbClr val="000000"/>
                </a:solidFill>
                <a:latin typeface="Calibri" panose="020F0502020204030204" pitchFamily="34" charset="0"/>
                <a:ea typeface="MS PGothic" panose="020B0600070205080204" pitchFamily="34" charset="-128"/>
              </a:rPr>
              <a:t>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p:txBody>
      </p:sp>
      <p:sp>
        <p:nvSpPr>
          <p:cNvPr id="4" name="Rectangle 6"/>
          <p:cNvSpPr>
            <a:spLocks noChangeArrowheads="1"/>
          </p:cNvSpPr>
          <p:nvPr userDrawn="1"/>
        </p:nvSpPr>
        <p:spPr bwMode="auto">
          <a:xfrm>
            <a:off x="457245" y="1082422"/>
            <a:ext cx="8210937" cy="1673180"/>
          </a:xfrm>
          <a:prstGeom prst="rect">
            <a:avLst/>
          </a:prstGeom>
          <a:noFill/>
          <a:ln w="9360">
            <a:solidFill>
              <a:srgbClr val="00B3E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200">
                <a:solidFill>
                  <a:schemeClr val="hlink"/>
                </a:solidFill>
                <a:latin typeface="Arial" charset="0"/>
              </a:defRPr>
            </a:lvl1pPr>
            <a:lvl2pPr marL="742950" indent="-285750">
              <a:defRPr sz="2200">
                <a:solidFill>
                  <a:schemeClr val="hlink"/>
                </a:solidFill>
                <a:latin typeface="Arial" charset="0"/>
              </a:defRPr>
            </a:lvl2pPr>
            <a:lvl3pPr marL="1143000" indent="-228600">
              <a:defRPr sz="2200">
                <a:solidFill>
                  <a:schemeClr val="hlink"/>
                </a:solidFill>
                <a:latin typeface="Arial" charset="0"/>
              </a:defRPr>
            </a:lvl3pPr>
            <a:lvl4pPr marL="1600200" indent="-228600">
              <a:defRPr sz="2200">
                <a:solidFill>
                  <a:schemeClr val="hlink"/>
                </a:solidFill>
                <a:latin typeface="Arial" charset="0"/>
              </a:defRPr>
            </a:lvl4pPr>
            <a:lvl5pPr marL="2057400" indent="-228600">
              <a:defRPr sz="2200">
                <a:solidFill>
                  <a:schemeClr val="hlink"/>
                </a:solidFill>
                <a:latin typeface="Arial" charset="0"/>
              </a:defRPr>
            </a:lvl5pPr>
            <a:lvl6pPr marL="2514600" indent="-228600" eaLnBrk="0" fontAlgn="base" hangingPunct="0">
              <a:spcBef>
                <a:spcPct val="0"/>
              </a:spcBef>
              <a:spcAft>
                <a:spcPct val="0"/>
              </a:spcAft>
              <a:defRPr sz="2200">
                <a:solidFill>
                  <a:schemeClr val="hlink"/>
                </a:solidFill>
                <a:latin typeface="Arial" charset="0"/>
              </a:defRPr>
            </a:lvl6pPr>
            <a:lvl7pPr marL="2971800" indent="-228600" eaLnBrk="0" fontAlgn="base" hangingPunct="0">
              <a:spcBef>
                <a:spcPct val="0"/>
              </a:spcBef>
              <a:spcAft>
                <a:spcPct val="0"/>
              </a:spcAft>
              <a:defRPr sz="2200">
                <a:solidFill>
                  <a:schemeClr val="hlink"/>
                </a:solidFill>
                <a:latin typeface="Arial" charset="0"/>
              </a:defRPr>
            </a:lvl7pPr>
            <a:lvl8pPr marL="3429000" indent="-228600" eaLnBrk="0" fontAlgn="base" hangingPunct="0">
              <a:spcBef>
                <a:spcPct val="0"/>
              </a:spcBef>
              <a:spcAft>
                <a:spcPct val="0"/>
              </a:spcAft>
              <a:defRPr sz="2200">
                <a:solidFill>
                  <a:schemeClr val="hlink"/>
                </a:solidFill>
                <a:latin typeface="Arial" charset="0"/>
              </a:defRPr>
            </a:lvl8pPr>
            <a:lvl9pPr marL="3886200" indent="-228600" eaLnBrk="0" fontAlgn="base" hangingPunct="0">
              <a:spcBef>
                <a:spcPct val="0"/>
              </a:spcBef>
              <a:spcAft>
                <a:spcPct val="0"/>
              </a:spcAft>
              <a:defRPr sz="2200">
                <a:solidFill>
                  <a:schemeClr val="hlink"/>
                </a:solidFill>
                <a:latin typeface="Arial" charset="0"/>
              </a:defRPr>
            </a:lvl9pPr>
          </a:lstStyle>
          <a:p>
            <a:pPr eaLnBrk="1" hangingPunct="1">
              <a:lnSpc>
                <a:spcPct val="90000"/>
              </a:lnSpc>
            </a:pPr>
            <a:endParaRPr lang="en-US" altLang="en-US" sz="1650">
              <a:solidFill>
                <a:srgbClr val="000000"/>
              </a:solidFill>
              <a:latin typeface="Calibri" charset="0"/>
              <a:ea typeface="Calibri" charset="0"/>
              <a:cs typeface="Calibri" charset="0"/>
            </a:endParaRPr>
          </a:p>
        </p:txBody>
      </p:sp>
      <p:sp>
        <p:nvSpPr>
          <p:cNvPr id="5" name="Text Box 9"/>
          <p:cNvSpPr txBox="1">
            <a:spLocks noChangeArrowheads="1"/>
          </p:cNvSpPr>
          <p:nvPr userDrawn="1"/>
        </p:nvSpPr>
        <p:spPr bwMode="auto">
          <a:xfrm>
            <a:off x="495921" y="2912178"/>
            <a:ext cx="8032591" cy="1031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10" tIns="46710" rIns="89910" bIns="46710"/>
          <a:lstStyle>
            <a:lvl1pPr>
              <a:spcBef>
                <a:spcPct val="2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defRPr>
            </a:lvl1pPr>
            <a:lvl2pPr marL="742950" indent="-28575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defRPr>
            </a:lvl3pPr>
            <a:lvl4pPr marL="1600200" indent="-22860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defRPr>
            </a:lvl4pPr>
            <a:lvl5pPr marL="2057400" indent="-22860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9pPr>
          </a:lstStyle>
          <a:p>
            <a:pPr eaLnBrk="1" hangingPunct="1">
              <a:lnSpc>
                <a:spcPct val="90000"/>
              </a:lnSpc>
              <a:spcBef>
                <a:spcPts val="750"/>
              </a:spcBef>
              <a:buClrTx/>
              <a:buFontTx/>
              <a:buNone/>
              <a:defRPr/>
            </a:pPr>
            <a:r>
              <a:rPr lang="en-US" altLang="en-US" sz="1350" dirty="0">
                <a:latin typeface="Calibri" panose="020F0502020204030204" pitchFamily="34" charset="0"/>
                <a:ea typeface="MS PGothic" panose="020B0600070205080204" pitchFamily="34" charset="-128"/>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6" name="Rectangle 7"/>
          <p:cNvSpPr>
            <a:spLocks noChangeArrowheads="1"/>
          </p:cNvSpPr>
          <p:nvPr userDrawn="1"/>
        </p:nvSpPr>
        <p:spPr bwMode="auto">
          <a:xfrm>
            <a:off x="457245" y="2912178"/>
            <a:ext cx="8210937" cy="1187870"/>
          </a:xfrm>
          <a:prstGeom prst="rect">
            <a:avLst/>
          </a:prstGeom>
          <a:noFill/>
          <a:ln w="9360">
            <a:solidFill>
              <a:srgbClr val="00B3E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200">
                <a:solidFill>
                  <a:schemeClr val="hlink"/>
                </a:solidFill>
                <a:latin typeface="Arial" charset="0"/>
              </a:defRPr>
            </a:lvl1pPr>
            <a:lvl2pPr marL="742950" indent="-285750">
              <a:defRPr sz="2200">
                <a:solidFill>
                  <a:schemeClr val="hlink"/>
                </a:solidFill>
                <a:latin typeface="Arial" charset="0"/>
              </a:defRPr>
            </a:lvl2pPr>
            <a:lvl3pPr marL="1143000" indent="-228600">
              <a:defRPr sz="2200">
                <a:solidFill>
                  <a:schemeClr val="hlink"/>
                </a:solidFill>
                <a:latin typeface="Arial" charset="0"/>
              </a:defRPr>
            </a:lvl3pPr>
            <a:lvl4pPr marL="1600200" indent="-228600">
              <a:defRPr sz="2200">
                <a:solidFill>
                  <a:schemeClr val="hlink"/>
                </a:solidFill>
                <a:latin typeface="Arial" charset="0"/>
              </a:defRPr>
            </a:lvl4pPr>
            <a:lvl5pPr marL="2057400" indent="-228600">
              <a:defRPr sz="2200">
                <a:solidFill>
                  <a:schemeClr val="hlink"/>
                </a:solidFill>
                <a:latin typeface="Arial" charset="0"/>
              </a:defRPr>
            </a:lvl5pPr>
            <a:lvl6pPr marL="2514600" indent="-228600" eaLnBrk="0" fontAlgn="base" hangingPunct="0">
              <a:spcBef>
                <a:spcPct val="0"/>
              </a:spcBef>
              <a:spcAft>
                <a:spcPct val="0"/>
              </a:spcAft>
              <a:defRPr sz="2200">
                <a:solidFill>
                  <a:schemeClr val="hlink"/>
                </a:solidFill>
                <a:latin typeface="Arial" charset="0"/>
              </a:defRPr>
            </a:lvl6pPr>
            <a:lvl7pPr marL="2971800" indent="-228600" eaLnBrk="0" fontAlgn="base" hangingPunct="0">
              <a:spcBef>
                <a:spcPct val="0"/>
              </a:spcBef>
              <a:spcAft>
                <a:spcPct val="0"/>
              </a:spcAft>
              <a:defRPr sz="2200">
                <a:solidFill>
                  <a:schemeClr val="hlink"/>
                </a:solidFill>
                <a:latin typeface="Arial" charset="0"/>
              </a:defRPr>
            </a:lvl7pPr>
            <a:lvl8pPr marL="3429000" indent="-228600" eaLnBrk="0" fontAlgn="base" hangingPunct="0">
              <a:spcBef>
                <a:spcPct val="0"/>
              </a:spcBef>
              <a:spcAft>
                <a:spcPct val="0"/>
              </a:spcAft>
              <a:defRPr sz="2200">
                <a:solidFill>
                  <a:schemeClr val="hlink"/>
                </a:solidFill>
                <a:latin typeface="Arial" charset="0"/>
              </a:defRPr>
            </a:lvl8pPr>
            <a:lvl9pPr marL="3886200" indent="-228600" eaLnBrk="0" fontAlgn="base" hangingPunct="0">
              <a:spcBef>
                <a:spcPct val="0"/>
              </a:spcBef>
              <a:spcAft>
                <a:spcPct val="0"/>
              </a:spcAft>
              <a:defRPr sz="2200">
                <a:solidFill>
                  <a:schemeClr val="hlink"/>
                </a:solidFill>
                <a:latin typeface="Arial" charset="0"/>
              </a:defRPr>
            </a:lvl9pPr>
          </a:lstStyle>
          <a:p>
            <a:pPr eaLnBrk="1" hangingPunct="1">
              <a:lnSpc>
                <a:spcPct val="90000"/>
              </a:lnSpc>
            </a:pPr>
            <a:endParaRPr lang="en-US" altLang="en-US" sz="1650">
              <a:solidFill>
                <a:srgbClr val="000000"/>
              </a:solidFill>
              <a:latin typeface="Calibri" charset="0"/>
              <a:ea typeface="Calibri" charset="0"/>
              <a:cs typeface="Calibri" charset="0"/>
            </a:endParaRPr>
          </a:p>
        </p:txBody>
      </p:sp>
      <p:sp>
        <p:nvSpPr>
          <p:cNvPr id="8" name="Rectangle 6"/>
          <p:cNvSpPr>
            <a:spLocks noChangeArrowheads="1"/>
          </p:cNvSpPr>
          <p:nvPr userDrawn="1"/>
        </p:nvSpPr>
        <p:spPr bwMode="black">
          <a:xfrm>
            <a:off x="372458" y="562646"/>
            <a:ext cx="8210937"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l" eaLnBrk="1" hangingPunct="1">
              <a:lnSpc>
                <a:spcPct val="100000"/>
              </a:lnSpc>
              <a:defRPr/>
            </a:pPr>
            <a:r>
              <a:rPr lang="en-GB" sz="2100" dirty="0">
                <a:solidFill>
                  <a:schemeClr val="tx1"/>
                </a:solidFill>
                <a:latin typeface="+mn-lt"/>
              </a:rPr>
              <a:t>Please</a:t>
            </a:r>
            <a:r>
              <a:rPr lang="en-GB" sz="2100" baseline="0" dirty="0">
                <a:solidFill>
                  <a:schemeClr val="tx1"/>
                </a:solidFill>
                <a:latin typeface="+mn-lt"/>
              </a:rPr>
              <a:t> Note</a:t>
            </a:r>
            <a:endParaRPr lang="en-US" altLang="en-US" sz="2100" dirty="0">
              <a:solidFill>
                <a:srgbClr val="000000"/>
              </a:solidFill>
              <a:latin typeface="+mn-lt"/>
              <a:cs typeface="Arial" panose="020B0604020202020204" pitchFamily="34" charset="0"/>
            </a:endParaRPr>
          </a:p>
        </p:txBody>
      </p:sp>
    </p:spTree>
    <p:extLst>
      <p:ext uri="{BB962C8B-B14F-4D97-AF65-F5344CB8AC3E}">
        <p14:creationId xmlns:p14="http://schemas.microsoft.com/office/powerpoint/2010/main" val="122151195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hank you, Any Questions">
    <p:spTree>
      <p:nvGrpSpPr>
        <p:cNvPr id="1" name=""/>
        <p:cNvGrpSpPr/>
        <p:nvPr/>
      </p:nvGrpSpPr>
      <p:grpSpPr>
        <a:xfrm>
          <a:off x="0" y="0"/>
          <a:ext cx="0" cy="0"/>
          <a:chOff x="0" y="0"/>
          <a:chExt cx="0" cy="0"/>
        </a:xfrm>
      </p:grpSpPr>
      <p:sp>
        <p:nvSpPr>
          <p:cNvPr id="8" name="Rectangle 6"/>
          <p:cNvSpPr>
            <a:spLocks noChangeArrowheads="1"/>
          </p:cNvSpPr>
          <p:nvPr userDrawn="1"/>
        </p:nvSpPr>
        <p:spPr bwMode="black">
          <a:xfrm>
            <a:off x="372458" y="562646"/>
            <a:ext cx="8210937" cy="214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defRPr/>
            </a:pPr>
            <a:r>
              <a:rPr lang="en-GB" sz="4500" dirty="0">
                <a:solidFill>
                  <a:schemeClr val="tx1"/>
                </a:solidFill>
                <a:latin typeface="+mn-lt"/>
              </a:rPr>
              <a:t>Thank you !</a:t>
            </a:r>
          </a:p>
          <a:p>
            <a:pPr algn="ctr" eaLnBrk="1" hangingPunct="1">
              <a:lnSpc>
                <a:spcPct val="100000"/>
              </a:lnSpc>
              <a:defRPr/>
            </a:pPr>
            <a:endParaRPr lang="en-GB" sz="4500" dirty="0">
              <a:solidFill>
                <a:schemeClr val="tx1"/>
              </a:solidFill>
              <a:latin typeface="+mn-lt"/>
            </a:endParaRPr>
          </a:p>
          <a:p>
            <a:pPr algn="ctr" eaLnBrk="1" hangingPunct="1">
              <a:lnSpc>
                <a:spcPct val="100000"/>
              </a:lnSpc>
              <a:defRPr/>
            </a:pPr>
            <a:r>
              <a:rPr lang="en-GB" sz="4500" dirty="0">
                <a:solidFill>
                  <a:schemeClr val="tx1"/>
                </a:solidFill>
                <a:latin typeface="+mn-lt"/>
              </a:rPr>
              <a:t>Questions ?  </a:t>
            </a:r>
            <a:endParaRPr lang="en-US" altLang="en-US" sz="4500" dirty="0">
              <a:solidFill>
                <a:srgbClr val="000000"/>
              </a:solidFill>
              <a:latin typeface="+mn-lt"/>
              <a:cs typeface="Arial" panose="020B0604020202020204" pitchFamily="34" charset="0"/>
            </a:endParaRPr>
          </a:p>
        </p:txBody>
      </p:sp>
    </p:spTree>
    <p:extLst>
      <p:ext uri="{BB962C8B-B14F-4D97-AF65-F5344CB8AC3E}">
        <p14:creationId xmlns:p14="http://schemas.microsoft.com/office/powerpoint/2010/main" val="1953098137"/>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45" y="377214"/>
            <a:ext cx="8160931" cy="548634"/>
          </a:xfrm>
        </p:spPr>
        <p:txBody>
          <a:bodyPr/>
          <a:lstStyle/>
          <a:p>
            <a:r>
              <a:rPr lang="en-US" dirty="0"/>
              <a:t>Click to edit Master title style</a:t>
            </a:r>
            <a:endParaRPr lang="en-GB" dirty="0"/>
          </a:p>
        </p:txBody>
      </p:sp>
      <p:sp>
        <p:nvSpPr>
          <p:cNvPr id="3" name="Content Placeholder 2"/>
          <p:cNvSpPr>
            <a:spLocks noGrp="1"/>
          </p:cNvSpPr>
          <p:nvPr>
            <p:ph idx="1"/>
          </p:nvPr>
        </p:nvSpPr>
        <p:spPr>
          <a:xfrm>
            <a:off x="457245" y="994427"/>
            <a:ext cx="8160931" cy="33603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8958250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 preserve="1">
  <p:cSld name="Thank you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45" y="377214"/>
            <a:ext cx="8160931" cy="548634"/>
          </a:xfrm>
        </p:spPr>
        <p:txBody>
          <a:bodyPr/>
          <a:lstStyle>
            <a:lvl1pPr>
              <a:defRPr/>
            </a:lvl1pPr>
          </a:lstStyle>
          <a:p>
            <a:r>
              <a:rPr lang="en-US" dirty="0"/>
              <a:t>Thank You !</a:t>
            </a:r>
            <a:endParaRPr lang="en-GB" dirty="0"/>
          </a:p>
        </p:txBody>
      </p:sp>
      <p:sp>
        <p:nvSpPr>
          <p:cNvPr id="3" name="Content Placeholder 2"/>
          <p:cNvSpPr>
            <a:spLocks noGrp="1"/>
          </p:cNvSpPr>
          <p:nvPr>
            <p:ph idx="1"/>
          </p:nvPr>
        </p:nvSpPr>
        <p:spPr>
          <a:xfrm>
            <a:off x="457245" y="994427"/>
            <a:ext cx="8160931" cy="33603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0835062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8183" y="582952"/>
            <a:ext cx="8076229" cy="2139553"/>
          </a:xfrm>
        </p:spPr>
        <p:txBody>
          <a:bodyPr anchor="b"/>
          <a:lstStyle>
            <a:lvl1pPr>
              <a:defRPr sz="4500"/>
            </a:lvl1pPr>
          </a:lstStyle>
          <a:p>
            <a:r>
              <a:rPr lang="en-US"/>
              <a:t>Click to edit Master title style</a:t>
            </a:r>
            <a:endParaRPr lang="en-GB"/>
          </a:p>
        </p:txBody>
      </p:sp>
      <p:sp>
        <p:nvSpPr>
          <p:cNvPr id="3" name="Text Placeholder 2"/>
          <p:cNvSpPr>
            <a:spLocks noGrp="1"/>
          </p:cNvSpPr>
          <p:nvPr>
            <p:ph type="body" idx="1"/>
          </p:nvPr>
        </p:nvSpPr>
        <p:spPr>
          <a:xfrm>
            <a:off x="466307" y="2777488"/>
            <a:ext cx="8058105"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614696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8666" y="514373"/>
            <a:ext cx="8298089" cy="548633"/>
          </a:xfrm>
        </p:spPr>
        <p:txBody>
          <a:bodyPr/>
          <a:lstStyle/>
          <a:p>
            <a:r>
              <a:rPr lang="en-US"/>
              <a:t>Click to edit Master title style</a:t>
            </a:r>
            <a:endParaRPr lang="en-GB"/>
          </a:p>
        </p:txBody>
      </p:sp>
      <p:sp>
        <p:nvSpPr>
          <p:cNvPr id="3" name="Content Placeholder 2"/>
          <p:cNvSpPr>
            <a:spLocks noGrp="1"/>
          </p:cNvSpPr>
          <p:nvPr>
            <p:ph sz="half" idx="1"/>
          </p:nvPr>
        </p:nvSpPr>
        <p:spPr>
          <a:xfrm>
            <a:off x="388666" y="1131586"/>
            <a:ext cx="4107134" cy="31546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131586"/>
            <a:ext cx="4038555" cy="3154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4595279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909" y="450814"/>
            <a:ext cx="7886700" cy="514845"/>
          </a:xfrm>
        </p:spPr>
        <p:txBody>
          <a:bodyPr/>
          <a:lstStyle/>
          <a:p>
            <a:r>
              <a:rPr lang="en-US"/>
              <a:t>Click to edit Master title style</a:t>
            </a:r>
            <a:endParaRPr lang="en-GB"/>
          </a:p>
        </p:txBody>
      </p:sp>
      <p:sp>
        <p:nvSpPr>
          <p:cNvPr id="3" name="Text Placeholder 2"/>
          <p:cNvSpPr>
            <a:spLocks noGrp="1"/>
          </p:cNvSpPr>
          <p:nvPr>
            <p:ph type="body" idx="1"/>
          </p:nvPr>
        </p:nvSpPr>
        <p:spPr>
          <a:xfrm>
            <a:off x="621453" y="1058629"/>
            <a:ext cx="3868737" cy="5486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680220"/>
            <a:ext cx="3868737" cy="26745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063006"/>
            <a:ext cx="3887788" cy="5486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29150" y="1680220"/>
            <a:ext cx="3887788" cy="26745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70446972"/>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45" y="445793"/>
            <a:ext cx="8229510" cy="446267"/>
          </a:xfrm>
        </p:spPr>
        <p:txBody>
          <a:bodyPr/>
          <a:lstStyle/>
          <a:p>
            <a:r>
              <a:rPr lang="en-US"/>
              <a:t>Click to edit Master title style</a:t>
            </a:r>
            <a:endParaRPr lang="en-GB"/>
          </a:p>
        </p:txBody>
      </p:sp>
    </p:spTree>
    <p:extLst>
      <p:ext uri="{BB962C8B-B14F-4D97-AF65-F5344CB8AC3E}">
        <p14:creationId xmlns:p14="http://schemas.microsoft.com/office/powerpoint/2010/main" val="373554725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784113"/>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3887788"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69969309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en-GB"/>
          </a:p>
        </p:txBody>
      </p:sp>
      <p:sp>
        <p:nvSpPr>
          <p:cNvPr id="3" name="Picture Placeholder 2"/>
          <p:cNvSpPr>
            <a:spLocks noGrp="1"/>
          </p:cNvSpPr>
          <p:nvPr>
            <p:ph type="pic" idx="1"/>
          </p:nvPr>
        </p:nvSpPr>
        <p:spPr>
          <a:xfrm>
            <a:off x="3887788" y="740570"/>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81951580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5639096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82952"/>
            <a:ext cx="1971675" cy="4049771"/>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1" y="582952"/>
            <a:ext cx="5762625" cy="40497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807735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 / InnerCircle / Think 2018 / DOC ID / Month XX, 2018 / © 2018 IBM Corporation</a:t>
            </a:r>
            <a:endParaRPr lang="en-US"/>
          </a:p>
        </p:txBody>
      </p:sp>
    </p:spTree>
    <p:extLst>
      <p:ext uri="{BB962C8B-B14F-4D97-AF65-F5344CB8AC3E}">
        <p14:creationId xmlns:p14="http://schemas.microsoft.com/office/powerpoint/2010/main" val="292918245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8493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73108822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9144000" cy="411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p:nvPr>
        </p:nvSpPr>
        <p:spPr>
          <a:xfrm>
            <a:off x="571546" y="2187498"/>
            <a:ext cx="4114800" cy="381000"/>
          </a:xfrm>
        </p:spPr>
        <p:txBody>
          <a:bodyPr/>
          <a:lstStyle>
            <a:lvl1pPr>
              <a:defRPr b="1">
                <a:solidFill>
                  <a:schemeClr val="bg1"/>
                </a:solidFill>
                <a:latin typeface="IBM Plex Sans Light" panose="020B0403050000000000" pitchFamily="34" charset="0"/>
              </a:defRPr>
            </a:lvl1pPr>
          </a:lstStyle>
          <a:p>
            <a:r>
              <a:rPr lang="en-US" dirty="0"/>
              <a:t>Click to edit Master title style</a:t>
            </a:r>
          </a:p>
        </p:txBody>
      </p:sp>
      <p:sp>
        <p:nvSpPr>
          <p:cNvPr id="15" name="Date Placeholder 3">
            <a:extLst>
              <a:ext uri="{FF2B5EF4-FFF2-40B4-BE49-F238E27FC236}">
                <a16:creationId xmlns:a16="http://schemas.microsoft.com/office/drawing/2014/main" id="{038C54C8-0948-4BCE-86E0-4AF280ADB308}"/>
              </a:ext>
            </a:extLst>
          </p:cNvPr>
          <p:cNvSpPr txBox="1">
            <a:spLocks/>
          </p:cNvSpPr>
          <p:nvPr userDrawn="1"/>
        </p:nvSpPr>
        <p:spPr>
          <a:xfrm>
            <a:off x="708660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altLang="en-US" sz="900"/>
              <a:t>© IBM Corporation 2018</a:t>
            </a:r>
            <a:endParaRPr lang="en-US" altLang="en-US" sz="900" dirty="0"/>
          </a:p>
        </p:txBody>
      </p:sp>
    </p:spTree>
    <p:extLst>
      <p:ext uri="{BB962C8B-B14F-4D97-AF65-F5344CB8AC3E}">
        <p14:creationId xmlns:p14="http://schemas.microsoft.com/office/powerpoint/2010/main" val="76524429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1" y="931067"/>
            <a:ext cx="2248365" cy="3132000"/>
          </a:xfrm>
        </p:spPr>
        <p:txBody>
          <a:bodyPr/>
          <a:lstStyle>
            <a:lvl1pPr>
              <a:defRPr sz="2800" b="1">
                <a:solidFill>
                  <a:srgbClr val="283558"/>
                </a:solidFill>
                <a:latin typeface="IBM Plex Sans Light" panose="020B0403050000000000" pitchFamily="34" charset="0"/>
              </a:defRPr>
            </a:lvl1pPr>
          </a:lstStyle>
          <a:p>
            <a:r>
              <a:rPr lang="en-US" dirty="0"/>
              <a:t>Click to edit Master title style</a:t>
            </a:r>
          </a:p>
        </p:txBody>
      </p:sp>
      <p:sp>
        <p:nvSpPr>
          <p:cNvPr id="3" name="Content Placeholder 2"/>
          <p:cNvSpPr>
            <a:spLocks noGrp="1"/>
          </p:cNvSpPr>
          <p:nvPr>
            <p:ph idx="1"/>
          </p:nvPr>
        </p:nvSpPr>
        <p:spPr>
          <a:xfrm>
            <a:off x="4071316" y="931068"/>
            <a:ext cx="4404267" cy="3263504"/>
          </a:xfrm>
        </p:spPr>
        <p:txBody>
          <a:bodyPr/>
          <a:lstStyle>
            <a:lvl1pPr>
              <a:defRPr>
                <a:solidFill>
                  <a:srgbClr val="283558"/>
                </a:solidFill>
                <a:latin typeface="IBM Plex Sans Light" panose="020B0403050000000000" pitchFamily="34" charset="0"/>
              </a:defRPr>
            </a:lvl1pPr>
            <a:lvl2pPr>
              <a:defRPr>
                <a:solidFill>
                  <a:srgbClr val="283558"/>
                </a:solidFill>
                <a:latin typeface="IBM Plex Sans Light" panose="020B0403050000000000" pitchFamily="34" charset="0"/>
              </a:defRPr>
            </a:lvl2pPr>
            <a:lvl3pPr>
              <a:defRPr>
                <a:solidFill>
                  <a:srgbClr val="283558"/>
                </a:solidFill>
                <a:latin typeface="IBM Plex Sans Light" panose="020B0403050000000000" pitchFamily="34" charset="0"/>
              </a:defRPr>
            </a:lvl3pPr>
            <a:lvl4pPr>
              <a:defRPr>
                <a:solidFill>
                  <a:srgbClr val="283558"/>
                </a:solidFill>
                <a:latin typeface="IBM Plex Sans Light" panose="020B0403050000000000" pitchFamily="34" charset="0"/>
              </a:defRPr>
            </a:lvl4pPr>
            <a:lvl5pPr>
              <a:defRPr>
                <a:solidFill>
                  <a:srgbClr val="283558"/>
                </a:solidFill>
                <a:latin typeface="IBM Plex Sans Light" panose="020B0403050000000000"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3626893" y="931067"/>
            <a:ext cx="0" cy="3132000"/>
          </a:xfrm>
          <a:prstGeom prst="line">
            <a:avLst/>
          </a:prstGeom>
          <a:ln w="6350">
            <a:solidFill>
              <a:srgbClr val="293659"/>
            </a:solidFill>
          </a:ln>
          <a:effectLst>
            <a:outerShdw blurRad="40000" dist="20000" dir="5400000" rotWithShape="0">
              <a:srgbClr val="102059">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306545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289" y="177201"/>
            <a:ext cx="8705386" cy="417532"/>
          </a:xfrm>
        </p:spPr>
        <p:txBody>
          <a:bodyPr/>
          <a:lstStyle>
            <a:lvl1pPr>
              <a:defRPr sz="2400" b="1">
                <a:latin typeface="IBM Plex Sans Light" panose="020B0403050000000000" pitchFamily="34" charset="0"/>
              </a:defRPr>
            </a:lvl1pPr>
          </a:lstStyle>
          <a:p>
            <a:r>
              <a:rPr lang="en-US" dirty="0"/>
              <a:t>Click to edit Master title style</a:t>
            </a:r>
          </a:p>
        </p:txBody>
      </p:sp>
      <p:cxnSp>
        <p:nvCxnSpPr>
          <p:cNvPr id="9" name="Straight Connector 8"/>
          <p:cNvCxnSpPr/>
          <p:nvPr userDrawn="1"/>
        </p:nvCxnSpPr>
        <p:spPr>
          <a:xfrm>
            <a:off x="193289" y="587300"/>
            <a:ext cx="8705386" cy="0"/>
          </a:xfrm>
          <a:prstGeom prst="line">
            <a:avLst/>
          </a:prstGeom>
          <a:ln>
            <a:solidFill>
              <a:srgbClr val="283558"/>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038C54C8-0948-4BCE-86E0-4AF280ADB308}"/>
              </a:ext>
            </a:extLst>
          </p:cNvPr>
          <p:cNvSpPr txBox="1">
            <a:spLocks/>
          </p:cNvSpPr>
          <p:nvPr userDrawn="1"/>
        </p:nvSpPr>
        <p:spPr>
          <a:xfrm>
            <a:off x="-3086"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defRPr/>
            </a:pPr>
            <a:r>
              <a:rPr lang="en-US" altLang="en-US" sz="900" dirty="0"/>
              <a:t>© IBM Corporation 2018</a:t>
            </a:r>
          </a:p>
        </p:txBody>
      </p:sp>
    </p:spTree>
    <p:extLst>
      <p:ext uri="{BB962C8B-B14F-4D97-AF65-F5344CB8AC3E}">
        <p14:creationId xmlns:p14="http://schemas.microsoft.com/office/powerpoint/2010/main" val="149618915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8"/>
          <p:cNvPicPr preferRelativeResize="0">
            <a:picLocks/>
          </p:cNvPicPr>
          <p:nvPr userDrawn="1"/>
        </p:nvPicPr>
        <p:blipFill rotWithShape="1">
          <a:blip r:embed="rId2">
            <a:extLst>
              <a:ext uri="{28A0092B-C50C-407E-A947-70E740481C1C}">
                <a14:useLocalDpi xmlns:a14="http://schemas.microsoft.com/office/drawing/2010/main" val="0"/>
              </a:ext>
            </a:extLst>
          </a:blip>
          <a:srcRect b="44595"/>
          <a:stretch/>
        </p:blipFill>
        <p:spPr bwMode="auto">
          <a:xfrm>
            <a:off x="0" y="4117030"/>
            <a:ext cx="9144000" cy="102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a:extLst>
              <a:ext uri="{FF2B5EF4-FFF2-40B4-BE49-F238E27FC236}">
                <a16:creationId xmlns:a16="http://schemas.microsoft.com/office/drawing/2014/main" id="{038C54C8-0948-4BCE-86E0-4AF280ADB308}"/>
              </a:ext>
            </a:extLst>
          </p:cNvPr>
          <p:cNvSpPr txBox="1">
            <a:spLocks/>
          </p:cNvSpPr>
          <p:nvPr userDrawn="1"/>
        </p:nvSpPr>
        <p:spPr>
          <a:xfrm>
            <a:off x="708660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altLang="en-US" sz="900"/>
              <a:t>© IBM Corporation 2018</a:t>
            </a:r>
            <a:endParaRPr lang="en-US" altLang="en-US" sz="900" dirty="0"/>
          </a:p>
        </p:txBody>
      </p:sp>
      <p:sp>
        <p:nvSpPr>
          <p:cNvPr id="6" name="Slide Number Placeholder 5">
            <a:extLst>
              <a:ext uri="{FF2B5EF4-FFF2-40B4-BE49-F238E27FC236}">
                <a16:creationId xmlns:a16="http://schemas.microsoft.com/office/drawing/2014/main" id="{C30248F4-9119-4870-9FB1-D2780C5E2AFF}"/>
              </a:ext>
            </a:extLst>
          </p:cNvPr>
          <p:cNvSpPr txBox="1">
            <a:spLocks/>
          </p:cNvSpPr>
          <p:nvPr userDrawn="1"/>
        </p:nvSpPr>
        <p:spPr>
          <a:xfrm>
            <a:off x="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fld id="{398E7A6E-9EB8-7E4E-A612-53757D31657F}" type="slidenum">
              <a:rPr lang="en-US" altLang="en-US" sz="900" smtClean="0"/>
              <a:pPr>
                <a:defRPr/>
              </a:pPr>
              <a:t>‹#›</a:t>
            </a:fld>
            <a:endParaRPr lang="en-US" altLang="en-US" sz="900"/>
          </a:p>
        </p:txBody>
      </p:sp>
      <p:sp>
        <p:nvSpPr>
          <p:cNvPr id="7" name="Title 4"/>
          <p:cNvSpPr>
            <a:spLocks noGrp="1"/>
          </p:cNvSpPr>
          <p:nvPr>
            <p:ph type="title"/>
          </p:nvPr>
        </p:nvSpPr>
        <p:spPr>
          <a:xfrm>
            <a:off x="228600" y="2186940"/>
            <a:ext cx="8290560" cy="563881"/>
          </a:xfrm>
        </p:spPr>
        <p:txBody>
          <a:bodyPr/>
          <a:lstStyle>
            <a:lvl1pPr>
              <a:lnSpc>
                <a:spcPct val="90000"/>
              </a:lnSpc>
              <a:defRPr>
                <a:solidFill>
                  <a:schemeClr val="tx1"/>
                </a:solidFill>
              </a:defRPr>
            </a:lvl1pPr>
          </a:lstStyle>
          <a:p>
            <a:r>
              <a:rPr lang="en-US" dirty="0"/>
              <a:t>Click to edit Master title style</a:t>
            </a:r>
          </a:p>
        </p:txBody>
      </p:sp>
      <p:sp>
        <p:nvSpPr>
          <p:cNvPr id="9" name="Oval 8">
            <a:extLst>
              <a:ext uri="{FF2B5EF4-FFF2-40B4-BE49-F238E27FC236}">
                <a16:creationId xmlns:a16="http://schemas.microsoft.com/office/drawing/2014/main" id="{5FFFF151-0E80-4490-99EF-AACEF2FF5C49}"/>
              </a:ext>
            </a:extLst>
          </p:cNvPr>
          <p:cNvSpPr/>
          <p:nvPr userDrawn="1"/>
        </p:nvSpPr>
        <p:spPr>
          <a:xfrm>
            <a:off x="7173891" y="3407469"/>
            <a:ext cx="1428750" cy="1419225"/>
          </a:xfrm>
          <a:prstGeom prst="ellipse">
            <a:avLst/>
          </a:prstGeom>
          <a:solidFill>
            <a:srgbClr val="FFFFFF"/>
          </a:solidFill>
          <a:ln>
            <a:no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sz="1013"/>
          </a:p>
        </p:txBody>
      </p:sp>
      <p:pic>
        <p:nvPicPr>
          <p:cNvPr id="10"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95335" y="3521770"/>
            <a:ext cx="1175147" cy="1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3189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prstClr val="black"/>
                </a:solidFill>
              </a:rPr>
              <a:t>Hybrid Cloud / November 2017 / © 2017 IBM Corporation</a:t>
            </a:r>
            <a:endParaRPr lang="en-US">
              <a:solidFill>
                <a:prstClr val="black"/>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3" name="TextBox 2"/>
          <p:cNvSpPr txBox="1"/>
          <p:nvPr userDrawn="1"/>
        </p:nvSpPr>
        <p:spPr>
          <a:xfrm>
            <a:off x="0" y="53740"/>
            <a:ext cx="9025054" cy="4870564"/>
          </a:xfrm>
          <a:prstGeom prst="rect">
            <a:avLst/>
          </a:prstGeom>
          <a:solidFill>
            <a:schemeClr val="bg1"/>
          </a:solidFill>
        </p:spPr>
        <p:txBody>
          <a:bodyPr wrap="square" rtlCol="0">
            <a:spAutoFit/>
          </a:bodyPr>
          <a:lstStyle/>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r>
              <a:rPr lang="en-GB" sz="5400" dirty="0">
                <a:solidFill>
                  <a:srgbClr val="7030A0"/>
                </a:solidFill>
              </a:rPr>
              <a:t>1DO NOT USE</a:t>
            </a: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p:txBody>
      </p:sp>
    </p:spTree>
    <p:extLst>
      <p:ext uri="{BB962C8B-B14F-4D97-AF65-F5344CB8AC3E}">
        <p14:creationId xmlns:p14="http://schemas.microsoft.com/office/powerpoint/2010/main" val="3619606454"/>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9541597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Hybrid Cloud / November 2017 / © 2017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0" y="53740"/>
            <a:ext cx="9025054" cy="4870564"/>
          </a:xfrm>
          <a:prstGeom prst="rect">
            <a:avLst/>
          </a:prstGeom>
          <a:solidFill>
            <a:schemeClr val="bg1"/>
          </a:solidFill>
        </p:spPr>
        <p:txBody>
          <a:bodyPr wrap="square" rtlCol="0">
            <a:spAutoFit/>
          </a:bodyPr>
          <a:lstStyle/>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r>
              <a:rPr lang="en-GB" sz="5400" dirty="0">
                <a:solidFill>
                  <a:srgbClr val="7030A0"/>
                </a:solidFill>
              </a:rPr>
              <a:t>3DO NOT USE</a:t>
            </a: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p:txBody>
      </p:sp>
    </p:spTree>
    <p:extLst>
      <p:ext uri="{BB962C8B-B14F-4D97-AF65-F5344CB8AC3E}">
        <p14:creationId xmlns:p14="http://schemas.microsoft.com/office/powerpoint/2010/main" val="270238961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Hybrid Cloud / November 2017 / © 2017 IBM Corporation</a:t>
            </a:r>
            <a:endParaRPr lang="en-US"/>
          </a:p>
        </p:txBody>
      </p:sp>
      <p:sp>
        <p:nvSpPr>
          <p:cNvPr id="5" name="TextBox 4"/>
          <p:cNvSpPr txBox="1"/>
          <p:nvPr userDrawn="1"/>
        </p:nvSpPr>
        <p:spPr>
          <a:xfrm>
            <a:off x="0" y="53740"/>
            <a:ext cx="9025054" cy="4870564"/>
          </a:xfrm>
          <a:prstGeom prst="rect">
            <a:avLst/>
          </a:prstGeom>
          <a:solidFill>
            <a:schemeClr val="bg1"/>
          </a:solidFill>
        </p:spPr>
        <p:txBody>
          <a:bodyPr wrap="square" rtlCol="0">
            <a:spAutoFit/>
          </a:bodyPr>
          <a:lstStyle/>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r>
              <a:rPr lang="en-GB" sz="5400" dirty="0">
                <a:solidFill>
                  <a:srgbClr val="7030A0"/>
                </a:solidFill>
              </a:rPr>
              <a:t>DO NOT USE</a:t>
            </a: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p:txBody>
      </p:sp>
    </p:spTree>
    <p:extLst>
      <p:ext uri="{BB962C8B-B14F-4D97-AF65-F5344CB8AC3E}">
        <p14:creationId xmlns:p14="http://schemas.microsoft.com/office/powerpoint/2010/main" val="58771223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Hybrid Cloud / November 2017 / © 2017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0" y="53740"/>
            <a:ext cx="9025054" cy="4870564"/>
          </a:xfrm>
          <a:prstGeom prst="rect">
            <a:avLst/>
          </a:prstGeom>
          <a:solidFill>
            <a:schemeClr val="bg1"/>
          </a:solidFill>
        </p:spPr>
        <p:txBody>
          <a:bodyPr wrap="square" rtlCol="0">
            <a:spAutoFit/>
          </a:bodyPr>
          <a:lstStyle/>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r>
              <a:rPr lang="en-GB" sz="5400" dirty="0">
                <a:solidFill>
                  <a:srgbClr val="7030A0"/>
                </a:solidFill>
              </a:rPr>
              <a:t>DO NOT USE</a:t>
            </a: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p:txBody>
      </p:sp>
    </p:spTree>
    <p:extLst>
      <p:ext uri="{BB962C8B-B14F-4D97-AF65-F5344CB8AC3E}">
        <p14:creationId xmlns:p14="http://schemas.microsoft.com/office/powerpoint/2010/main" val="68657173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Hybrid Cloud / November 2017 / © 2017 IBM Corporation</a:t>
            </a:r>
            <a:endParaRPr lang="en-US"/>
          </a:p>
        </p:txBody>
      </p:sp>
      <p:sp>
        <p:nvSpPr>
          <p:cNvPr id="6" name="TextBox 5"/>
          <p:cNvSpPr txBox="1"/>
          <p:nvPr userDrawn="1"/>
        </p:nvSpPr>
        <p:spPr>
          <a:xfrm>
            <a:off x="0" y="53740"/>
            <a:ext cx="9025054" cy="4870564"/>
          </a:xfrm>
          <a:prstGeom prst="rect">
            <a:avLst/>
          </a:prstGeom>
          <a:solidFill>
            <a:schemeClr val="bg1"/>
          </a:solidFill>
        </p:spPr>
        <p:txBody>
          <a:bodyPr wrap="square" rtlCol="0">
            <a:spAutoFit/>
          </a:bodyPr>
          <a:lstStyle/>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r>
              <a:rPr lang="en-GB" sz="5400" dirty="0">
                <a:solidFill>
                  <a:srgbClr val="7030A0"/>
                </a:solidFill>
              </a:rPr>
              <a:t>DO NOT USE</a:t>
            </a: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p:txBody>
      </p:sp>
    </p:spTree>
    <p:extLst>
      <p:ext uri="{BB962C8B-B14F-4D97-AF65-F5344CB8AC3E}">
        <p14:creationId xmlns:p14="http://schemas.microsoft.com/office/powerpoint/2010/main" val="5402324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9486" r="3968" b="9486"/>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dirty="0"/>
              <a:t>Think 2018 / March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Hybrid Cloud / November 2017 / © 2017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0" y="53740"/>
            <a:ext cx="9025054" cy="4870564"/>
          </a:xfrm>
          <a:prstGeom prst="rect">
            <a:avLst/>
          </a:prstGeom>
          <a:solidFill>
            <a:schemeClr val="bg1"/>
          </a:solidFill>
        </p:spPr>
        <p:txBody>
          <a:bodyPr wrap="square" rtlCol="0">
            <a:spAutoFit/>
          </a:bodyPr>
          <a:lstStyle/>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r>
              <a:rPr lang="en-GB" sz="5400" dirty="0">
                <a:solidFill>
                  <a:srgbClr val="7030A0"/>
                </a:solidFill>
              </a:rPr>
              <a:t>DO NOT USE</a:t>
            </a: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a:p>
            <a:pPr algn="ctr" defTabSz="685783"/>
            <a:endParaRPr lang="en-GB" sz="1350" dirty="0">
              <a:solidFill>
                <a:srgbClr val="7030A0"/>
              </a:solidFill>
            </a:endParaRPr>
          </a:p>
        </p:txBody>
      </p:sp>
    </p:spTree>
    <p:extLst>
      <p:ext uri="{BB962C8B-B14F-4D97-AF65-F5344CB8AC3E}">
        <p14:creationId xmlns:p14="http://schemas.microsoft.com/office/powerpoint/2010/main" val="271911837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1_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32" y="4853747"/>
            <a:ext cx="435499" cy="187359"/>
          </a:xfrm>
          <a:prstGeom prst="rect">
            <a:avLst/>
          </a:prstGeom>
        </p:spPr>
        <p:txBody>
          <a:bodyPr vert="horz" lIns="91440" tIns="45720" rIns="91440" bIns="45720" rtlCol="0" anchor="ctr"/>
          <a:lstStyle>
            <a:lvl1pPr algn="l">
              <a:defRPr sz="9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91440" tIns="45720" rIns="91440" bIns="45720" rtlCol="0" anchor="ctr"/>
          <a:lstStyle>
            <a:lvl1pPr algn="l">
              <a:defRPr sz="900" baseline="0">
                <a:solidFill>
                  <a:srgbClr val="655A5B"/>
                </a:solidFill>
              </a:defRPr>
            </a:lvl1pPr>
          </a:lstStyle>
          <a:p>
            <a:fld id="{CD911897-AAF5-9F48-8CFE-C7A0C3E8F556}" type="datetime1">
              <a:rPr lang="en-US" smtClean="0"/>
              <a:pPr/>
              <a:t>4/12/19</a:t>
            </a:fld>
            <a:endParaRPr lang="en-US" dirty="0"/>
          </a:p>
        </p:txBody>
      </p:sp>
      <p:sp>
        <p:nvSpPr>
          <p:cNvPr id="10" name="Text Placeholder 15"/>
          <p:cNvSpPr>
            <a:spLocks noGrp="1"/>
          </p:cNvSpPr>
          <p:nvPr>
            <p:ph type="body" sz="quarter" idx="11" hasCustomPrompt="1"/>
          </p:nvPr>
        </p:nvSpPr>
        <p:spPr>
          <a:xfrm>
            <a:off x="202517" y="290926"/>
            <a:ext cx="3770265" cy="703907"/>
          </a:xfrm>
        </p:spPr>
        <p:txBody>
          <a:bodyPr>
            <a:noAutofit/>
          </a:bodyPr>
          <a:lstStyle>
            <a:lvl1pPr marL="0" indent="0" fontAlgn="t">
              <a:buFontTx/>
              <a:buNone/>
              <a:defRPr sz="225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6" y="1151899"/>
            <a:ext cx="8181975" cy="3229769"/>
          </a:xfrm>
        </p:spPr>
        <p:txBody>
          <a:bodyPr numCol="2" spcCol="822960"/>
          <a:lstStyle>
            <a:lvl1pPr marL="0" marR="0" indent="0" algn="l" defTabSz="685800" rtl="0" eaLnBrk="1" fontAlgn="auto" latinLnBrk="0" hangingPunct="1">
              <a:lnSpc>
                <a:spcPct val="95000"/>
              </a:lnSpc>
              <a:spcBef>
                <a:spcPts val="0"/>
              </a:spcBef>
              <a:spcAft>
                <a:spcPts val="900"/>
              </a:spcAft>
              <a:buClrTx/>
              <a:buSzTx/>
              <a:buFont typeface="Arial"/>
              <a:buNone/>
              <a:tabLst/>
              <a:defRPr lang="en-US" sz="1350" kern="1200" baseline="0">
                <a:effectLst/>
                <a:latin typeface="+mn-lt"/>
              </a:defRPr>
            </a:lvl1pPr>
            <a:lvl2pPr marL="342900" indent="0">
              <a:buNone/>
              <a:defRPr/>
            </a:lvl2pPr>
            <a:lvl3pPr marL="685800" indent="0">
              <a:buNone/>
              <a:defRPr/>
            </a:lvl3pPr>
            <a:lvl4pPr marL="1028700" indent="0">
              <a:buNone/>
              <a:defRPr/>
            </a:lvl4pPr>
            <a:lvl5pPr marL="1371600" indent="0">
              <a:buNone/>
              <a:defRPr/>
            </a:lvl5pPr>
          </a:lstStyle>
          <a:p>
            <a:r>
              <a:rPr lang="en-US" sz="1350" dirty="0">
                <a:effectLst/>
                <a:latin typeface="+mn-lt"/>
                <a:ea typeface="ＭＳ 明朝"/>
                <a:cs typeface="Times New Roman"/>
              </a:rPr>
              <a:t>Copy goes here for two column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ipsum</a:t>
            </a:r>
            <a:r>
              <a:rPr lang="en-US" sz="1350" dirty="0">
                <a:effectLst/>
                <a:latin typeface="+mn-lt"/>
                <a:ea typeface="ＭＳ 明朝"/>
                <a:cs typeface="Times New Roman"/>
              </a:rPr>
              <a:t> </a:t>
            </a:r>
            <a:r>
              <a:rPr lang="en-US" sz="1350" dirty="0" err="1">
                <a:effectLst/>
                <a:latin typeface="+mn-lt"/>
                <a:ea typeface="ＭＳ 明朝"/>
                <a:cs typeface="Times New Roman"/>
              </a:rPr>
              <a:t>dolar</a:t>
            </a:r>
            <a:r>
              <a:rPr lang="en-US" sz="1350" dirty="0">
                <a:effectLst/>
                <a:latin typeface="+mn-lt"/>
                <a:ea typeface="ＭＳ 明朝"/>
                <a:cs typeface="Times New Roman"/>
              </a:rPr>
              <a:t> sit </a:t>
            </a:r>
            <a:r>
              <a:rPr lang="en-US" sz="1350" dirty="0" err="1">
                <a:effectLst/>
                <a:latin typeface="+mn-lt"/>
                <a:ea typeface="ＭＳ 明朝"/>
                <a:cs typeface="Times New Roman"/>
              </a:rPr>
              <a:t>amet</a:t>
            </a:r>
            <a:r>
              <a:rPr lang="en-US" sz="1350" dirty="0">
                <a:effectLst/>
                <a:latin typeface="+mn-lt"/>
                <a:ea typeface="ＭＳ 明朝"/>
                <a:cs typeface="Times New Roman"/>
              </a:rPr>
              <a:t>, </a:t>
            </a:r>
            <a:r>
              <a:rPr lang="en-US" sz="1350" dirty="0" err="1">
                <a:effectLst/>
                <a:latin typeface="+mn-lt"/>
                <a:ea typeface="ＭＳ 明朝"/>
                <a:cs typeface="Times New Roman"/>
              </a:rPr>
              <a:t>consectetur</a:t>
            </a:r>
            <a:r>
              <a:rPr lang="en-US" sz="1350" dirty="0">
                <a:effectLst/>
                <a:latin typeface="+mn-lt"/>
                <a:ea typeface="ＭＳ 明朝"/>
                <a:cs typeface="Times New Roman"/>
              </a:rPr>
              <a:t> </a:t>
            </a:r>
            <a:r>
              <a:rPr lang="en-US" sz="1350" dirty="0" err="1">
                <a:effectLst/>
                <a:latin typeface="+mn-lt"/>
                <a:ea typeface="ＭＳ 明朝"/>
                <a:cs typeface="Times New Roman"/>
              </a:rPr>
              <a:t>adipiscing</a:t>
            </a:r>
            <a:r>
              <a:rPr lang="en-US" sz="1350" dirty="0">
                <a:effectLst/>
                <a:latin typeface="+mn-lt"/>
                <a:ea typeface="ＭＳ 明朝"/>
                <a:cs typeface="Times New Roman"/>
              </a:rPr>
              <a:t> </a:t>
            </a:r>
            <a:r>
              <a:rPr lang="en-US" sz="1350" dirty="0" err="1">
                <a:effectLst/>
                <a:latin typeface="+mn-lt"/>
                <a:ea typeface="ＭＳ 明朝"/>
                <a:cs typeface="Times New Roman"/>
              </a:rPr>
              <a:t>elit</a:t>
            </a:r>
            <a:r>
              <a:rPr lang="en-US" sz="1350" dirty="0">
                <a:effectLst/>
                <a:latin typeface="+mn-lt"/>
                <a:ea typeface="ＭＳ 明朝"/>
                <a:cs typeface="Times New Roman"/>
              </a:rPr>
              <a:t>. </a:t>
            </a:r>
            <a:r>
              <a:rPr lang="en-US" sz="1350" dirty="0" err="1">
                <a:effectLst/>
                <a:latin typeface="+mn-lt"/>
                <a:ea typeface="ＭＳ 明朝"/>
                <a:cs typeface="Times New Roman"/>
              </a:rPr>
              <a:t>Donec</a:t>
            </a:r>
            <a:r>
              <a:rPr lang="en-US" sz="1350" dirty="0">
                <a:effectLst/>
                <a:latin typeface="+mn-lt"/>
                <a:ea typeface="ＭＳ 明朝"/>
                <a:cs typeface="Times New Roman"/>
              </a:rPr>
              <a:t> </a:t>
            </a:r>
            <a:r>
              <a:rPr lang="en-US" sz="1350" dirty="0" err="1">
                <a:effectLst/>
                <a:latin typeface="+mn-lt"/>
                <a:ea typeface="ＭＳ 明朝"/>
                <a:cs typeface="Times New Roman"/>
              </a:rPr>
              <a:t>vehicula</a:t>
            </a:r>
            <a:r>
              <a:rPr lang="en-US" sz="1350" dirty="0">
                <a:effectLst/>
                <a:latin typeface="+mn-lt"/>
                <a:ea typeface="ＭＳ 明朝"/>
                <a:cs typeface="Times New Roman"/>
              </a:rPr>
              <a:t>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convallis</a:t>
            </a:r>
            <a:r>
              <a:rPr lang="en-US" sz="1350" dirty="0">
                <a:effectLst/>
                <a:latin typeface="+mn-lt"/>
                <a:ea typeface="ＭＳ 明朝"/>
                <a:cs typeface="Times New Roman"/>
              </a:rPr>
              <a:t> lacus </a:t>
            </a:r>
            <a:r>
              <a:rPr lang="en-US" sz="1350" dirty="0" err="1">
                <a:effectLst/>
                <a:latin typeface="+mn-lt"/>
                <a:ea typeface="ＭＳ 明朝"/>
                <a:cs typeface="Times New Roman"/>
              </a:rPr>
              <a:t>sodales</a:t>
            </a:r>
            <a:r>
              <a:rPr lang="en-US" sz="1350" dirty="0">
                <a:effectLst/>
                <a:latin typeface="+mn-lt"/>
                <a:ea typeface="ＭＳ 明朝"/>
                <a:cs typeface="Times New Roman"/>
              </a:rPr>
              <a:t> in.</a:t>
            </a:r>
            <a:endParaRPr lang="en-US" sz="900" dirty="0">
              <a:effectLst/>
              <a:latin typeface="Cambria"/>
              <a:ea typeface="ＭＳ 明朝"/>
              <a:cs typeface="Times New Roman"/>
            </a:endParaRPr>
          </a:p>
          <a:p>
            <a:r>
              <a:rPr lang="en-US" sz="1350" dirty="0">
                <a:effectLst/>
                <a:latin typeface="+mn-lt"/>
                <a:ea typeface="ＭＳ 明朝"/>
                <a:cs typeface="Times New Roman"/>
              </a:rPr>
              <a:t>In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neque</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non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sapien</a:t>
            </a:r>
            <a:r>
              <a:rPr lang="en-US" sz="1350" dirty="0">
                <a:effectLst/>
                <a:latin typeface="+mn-lt"/>
                <a:ea typeface="ＭＳ 明朝"/>
                <a:cs typeface="Times New Roman"/>
              </a:rPr>
              <a:t>, </a:t>
            </a:r>
            <a:r>
              <a:rPr lang="en-US" sz="1350" dirty="0" err="1">
                <a:effectLst/>
                <a:latin typeface="+mn-lt"/>
                <a:ea typeface="ＭＳ 明朝"/>
                <a:cs typeface="Times New Roman"/>
              </a:rPr>
              <a:t>sed</a:t>
            </a:r>
            <a:r>
              <a:rPr lang="en-US" sz="1350" dirty="0">
                <a:effectLst/>
                <a:latin typeface="+mn-lt"/>
                <a:ea typeface="ＭＳ 明朝"/>
                <a:cs typeface="Times New Roman"/>
              </a:rPr>
              <a:t> </a:t>
            </a:r>
            <a:r>
              <a:rPr lang="en-US" sz="1350" dirty="0" err="1">
                <a:effectLst/>
                <a:latin typeface="+mn-lt"/>
                <a:ea typeface="ＭＳ 明朝"/>
                <a:cs typeface="Times New Roman"/>
              </a:rPr>
              <a:t>rhoncus</a:t>
            </a:r>
            <a:r>
              <a:rPr lang="en-US" sz="1350" dirty="0">
                <a:effectLst/>
                <a:latin typeface="+mn-lt"/>
                <a:ea typeface="ＭＳ 明朝"/>
                <a:cs typeface="Times New Roman"/>
              </a:rPr>
              <a:t>.</a:t>
            </a:r>
            <a:endParaRPr lang="en-US" sz="900" dirty="0">
              <a:effectLst/>
              <a:latin typeface="Cambria"/>
              <a:ea typeface="ＭＳ 明朝"/>
              <a:cs typeface="Times New Roman"/>
            </a:endParaRPr>
          </a:p>
          <a:p>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wisi</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ad minim </a:t>
            </a:r>
            <a:r>
              <a:rPr lang="en-US" sz="1350" dirty="0" err="1">
                <a:effectLst/>
                <a:latin typeface="+mn-lt"/>
                <a:ea typeface="ＭＳ 明朝"/>
                <a:cs typeface="Times New Roman"/>
              </a:rPr>
              <a:t>veniam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nostrud</a:t>
            </a:r>
            <a:r>
              <a:rPr lang="en-US" sz="1350" dirty="0">
                <a:effectLst/>
                <a:latin typeface="+mn-lt"/>
                <a:ea typeface="ＭＳ 明朝"/>
                <a:cs typeface="Times New Roman"/>
              </a:rPr>
              <a:t> </a:t>
            </a:r>
            <a:r>
              <a:rPr lang="en-US" sz="1350" dirty="0" err="1">
                <a:effectLst/>
                <a:latin typeface="+mn-lt"/>
                <a:ea typeface="ＭＳ 明朝"/>
                <a:cs typeface="Times New Roman"/>
              </a:rPr>
              <a:t>exerci</a:t>
            </a:r>
            <a:r>
              <a:rPr lang="en-US" sz="1350" dirty="0">
                <a:effectLst/>
                <a:latin typeface="+mn-lt"/>
                <a:ea typeface="ＭＳ 明朝"/>
                <a:cs typeface="Times New Roman"/>
              </a:rPr>
              <a:t> </a:t>
            </a:r>
            <a:r>
              <a:rPr lang="en-US" sz="1350" dirty="0" err="1">
                <a:effectLst/>
                <a:latin typeface="+mn-lt"/>
                <a:ea typeface="ＭＳ 明朝"/>
                <a:cs typeface="Times New Roman"/>
              </a:rPr>
              <a:t>tation</a:t>
            </a:r>
            <a:r>
              <a:rPr lang="en-US" sz="1350" dirty="0">
                <a:effectLst/>
                <a:latin typeface="+mn-lt"/>
                <a:ea typeface="ＭＳ 明朝"/>
                <a:cs typeface="Times New Roman"/>
              </a:rPr>
              <a:t> </a:t>
            </a:r>
            <a:r>
              <a:rPr lang="en-US" sz="1350" dirty="0" err="1">
                <a:effectLst/>
                <a:latin typeface="+mn-lt"/>
                <a:ea typeface="ＭＳ 明朝"/>
                <a:cs typeface="Times New Roman"/>
              </a:rPr>
              <a:t>ullamcorper</a:t>
            </a:r>
            <a:r>
              <a:rPr lang="en-US" sz="1350" dirty="0">
                <a:effectLst/>
                <a:latin typeface="+mn-lt"/>
                <a:ea typeface="ＭＳ 明朝"/>
                <a:cs typeface="Times New Roman"/>
              </a:rPr>
              <a:t> </a:t>
            </a:r>
            <a:r>
              <a:rPr lang="en-US" sz="1350" dirty="0" err="1">
                <a:effectLst/>
                <a:latin typeface="+mn-lt"/>
                <a:ea typeface="ＭＳ 明朝"/>
                <a:cs typeface="Times New Roman"/>
              </a:rPr>
              <a:t>suscipit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nisl</a:t>
            </a:r>
            <a:r>
              <a:rPr lang="en-US" sz="1350" dirty="0">
                <a:effectLst/>
                <a:latin typeface="+mn-lt"/>
                <a:ea typeface="ＭＳ 明朝"/>
                <a:cs typeface="Times New Roman"/>
              </a:rPr>
              <a:t>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aliquip</a:t>
            </a:r>
            <a:r>
              <a:rPr lang="en-US" sz="1350" dirty="0">
                <a:effectLst/>
                <a:latin typeface="+mn-lt"/>
                <a:ea typeface="ＭＳ 明朝"/>
                <a:cs typeface="Times New Roman"/>
              </a:rPr>
              <a:t> ex </a:t>
            </a:r>
            <a:r>
              <a:rPr lang="en-US" sz="1350" dirty="0" err="1">
                <a:effectLst/>
                <a:latin typeface="+mn-lt"/>
                <a:ea typeface="ＭＳ 明朝"/>
                <a:cs typeface="Times New Roman"/>
              </a:rPr>
              <a:t>ea</a:t>
            </a:r>
            <a:r>
              <a:rPr lang="en-US" sz="1350" dirty="0">
                <a:effectLst/>
                <a:latin typeface="+mn-lt"/>
                <a:ea typeface="ＭＳ 明朝"/>
                <a:cs typeface="Times New Roman"/>
              </a:rPr>
              <a:t> </a:t>
            </a:r>
            <a:r>
              <a:rPr lang="en-US" sz="1350" dirty="0" err="1">
                <a:effectLst/>
                <a:latin typeface="+mn-lt"/>
                <a:ea typeface="ＭＳ 明朝"/>
                <a:cs typeface="Times New Roman"/>
              </a:rPr>
              <a:t>commodo</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autem</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eum</a:t>
            </a:r>
            <a:r>
              <a:rPr lang="en-US" sz="1350" dirty="0">
                <a:effectLst/>
                <a:latin typeface="+mn-lt"/>
                <a:ea typeface="ＭＳ 明朝"/>
                <a:cs typeface="Times New Roman"/>
              </a:rPr>
              <a:t> </a:t>
            </a:r>
            <a:r>
              <a:rPr lang="en-US" sz="1350" dirty="0" err="1">
                <a:effectLst/>
                <a:latin typeface="+mn-lt"/>
                <a:ea typeface="ＭＳ 明朝"/>
                <a:cs typeface="Times New Roman"/>
              </a:rPr>
              <a:t>iriure</a:t>
            </a:r>
            <a:r>
              <a:rPr lang="en-US" sz="1350" dirty="0">
                <a:effectLst/>
                <a:latin typeface="+mn-lt"/>
                <a:ea typeface="ＭＳ 明朝"/>
                <a:cs typeface="Times New Roman"/>
              </a:rPr>
              <a:t> dolor in </a:t>
            </a:r>
            <a:r>
              <a:rPr lang="en-US" sz="1350" dirty="0" err="1">
                <a:effectLst/>
                <a:latin typeface="+mn-lt"/>
                <a:ea typeface="ＭＳ 明朝"/>
                <a:cs typeface="Times New Roman"/>
              </a:rPr>
              <a:t>hendrerit</a:t>
            </a:r>
            <a:r>
              <a:rPr lang="en-US" sz="1350" dirty="0">
                <a:effectLst/>
                <a:latin typeface="+mn-lt"/>
                <a:ea typeface="ＭＳ 明朝"/>
                <a:cs typeface="Times New Roman"/>
              </a:rPr>
              <a:t> in </a:t>
            </a:r>
            <a:r>
              <a:rPr lang="en-US" sz="1350" dirty="0" err="1">
                <a:effectLst/>
                <a:latin typeface="+mn-lt"/>
                <a:ea typeface="ＭＳ 明朝"/>
                <a:cs typeface="Times New Roman"/>
              </a:rPr>
              <a:t>vulputate</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esse</a:t>
            </a:r>
            <a:r>
              <a:rPr lang="en-US" sz="1350" dirty="0">
                <a:effectLst/>
                <a:latin typeface="+mn-lt"/>
                <a:ea typeface="ＭＳ 明朝"/>
                <a:cs typeface="Times New Roman"/>
              </a:rPr>
              <a:t> </a:t>
            </a:r>
            <a:r>
              <a:rPr lang="en-US" sz="1350" dirty="0" err="1">
                <a:effectLst/>
                <a:latin typeface="+mn-lt"/>
                <a:ea typeface="ＭＳ 明朝"/>
                <a:cs typeface="Times New Roman"/>
              </a:rPr>
              <a:t>molestie</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illum</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eu</a:t>
            </a:r>
            <a:r>
              <a:rPr lang="en-US" sz="1350" dirty="0">
                <a:effectLst/>
                <a:latin typeface="+mn-lt"/>
                <a:ea typeface="ＭＳ 明朝"/>
                <a:cs typeface="Times New Roman"/>
              </a:rPr>
              <a:t>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facilisis</a:t>
            </a:r>
            <a:r>
              <a:rPr lang="en-US" sz="1350" dirty="0">
                <a:effectLst/>
                <a:latin typeface="+mn-lt"/>
                <a:ea typeface="ＭＳ 明朝"/>
                <a:cs typeface="Times New Roman"/>
              </a:rPr>
              <a:t> at </a:t>
            </a:r>
            <a:r>
              <a:rPr lang="en-US" sz="1350" dirty="0" err="1">
                <a:effectLst/>
                <a:latin typeface="+mn-lt"/>
                <a:ea typeface="ＭＳ 明朝"/>
                <a:cs typeface="Times New Roman"/>
              </a:rPr>
              <a:t>vero</a:t>
            </a:r>
            <a:r>
              <a:rPr lang="en-US" sz="1350" dirty="0">
                <a:effectLst/>
                <a:latin typeface="+mn-lt"/>
                <a:ea typeface="ＭＳ 明朝"/>
                <a:cs typeface="Times New Roman"/>
              </a:rPr>
              <a:t> </a:t>
            </a:r>
            <a:r>
              <a:rPr lang="en-US" sz="1350" dirty="0" err="1">
                <a:effectLst/>
                <a:latin typeface="+mn-lt"/>
                <a:ea typeface="ＭＳ 明朝"/>
                <a:cs typeface="Times New Roman"/>
              </a:rPr>
              <a:t>eros</a:t>
            </a:r>
            <a:r>
              <a:rPr lang="en-US" sz="1350" dirty="0">
                <a:effectLst/>
                <a:latin typeface="+mn-lt"/>
                <a:ea typeface="ＭＳ 明朝"/>
                <a:cs typeface="Times New Roman"/>
              </a:rPr>
              <a:t> et </a:t>
            </a:r>
            <a:r>
              <a:rPr lang="en-US" sz="1350" dirty="0" err="1">
                <a:effectLst/>
                <a:latin typeface="+mn-lt"/>
                <a:ea typeface="ＭＳ 明朝"/>
                <a:cs typeface="Times New Roman"/>
              </a:rPr>
              <a:t>accumsan</a:t>
            </a:r>
            <a:r>
              <a:rPr lang="en-US" sz="1350" dirty="0">
                <a:effectLst/>
                <a:latin typeface="+mn-lt"/>
                <a:ea typeface="ＭＳ 明朝"/>
                <a:cs typeface="Times New Roman"/>
              </a:rPr>
              <a:t> et </a:t>
            </a:r>
            <a:r>
              <a:rPr lang="en-US" sz="1350" dirty="0" err="1">
                <a:effectLst/>
                <a:latin typeface="+mn-lt"/>
                <a:ea typeface="ＭＳ 明朝"/>
                <a:cs typeface="Times New Roman"/>
              </a:rPr>
              <a:t>iusto</a:t>
            </a:r>
            <a:r>
              <a:rPr lang="en-US" sz="1350" dirty="0">
                <a:effectLst/>
                <a:latin typeface="+mn-lt"/>
                <a:ea typeface="ＭＳ 明朝"/>
                <a:cs typeface="Times New Roman"/>
              </a:rPr>
              <a:t> </a:t>
            </a:r>
            <a:r>
              <a:rPr lang="en-US" sz="1350" dirty="0" err="1">
                <a:effectLst/>
                <a:latin typeface="+mn-lt"/>
                <a:ea typeface="ＭＳ 明朝"/>
                <a:cs typeface="Times New Roman"/>
              </a:rPr>
              <a:t>odio</a:t>
            </a:r>
            <a:r>
              <a:rPr lang="en-US" sz="1350" dirty="0">
                <a:effectLst/>
                <a:latin typeface="+mn-lt"/>
                <a:ea typeface="ＭＳ 明朝"/>
                <a:cs typeface="Times New Roman"/>
              </a:rPr>
              <a:t> </a:t>
            </a:r>
            <a:r>
              <a:rPr lang="en-US" sz="1350" dirty="0" err="1">
                <a:effectLst/>
                <a:latin typeface="+mn-lt"/>
                <a:ea typeface="ＭＳ 明朝"/>
                <a:cs typeface="Times New Roman"/>
              </a:rPr>
              <a:t>dignissim</a:t>
            </a:r>
            <a:r>
              <a:rPr lang="en-US" sz="1350" dirty="0">
                <a:effectLst/>
                <a:latin typeface="+mn-lt"/>
                <a:ea typeface="ＭＳ 明朝"/>
                <a:cs typeface="Times New Roman"/>
              </a:rPr>
              <a:t> qui </a:t>
            </a:r>
            <a:r>
              <a:rPr lang="en-US" sz="1350" dirty="0" err="1">
                <a:effectLst/>
                <a:latin typeface="+mn-lt"/>
                <a:ea typeface="ＭＳ 明朝"/>
                <a:cs typeface="Times New Roman"/>
              </a:rPr>
              <a:t>blandit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a:t>
            </a:r>
            <a:r>
              <a:rPr lang="en-US" sz="1350" dirty="0" err="1">
                <a:effectLst/>
                <a:latin typeface="+mn-lt"/>
                <a:ea typeface="ＭＳ 明朝"/>
                <a:cs typeface="Times New Roman"/>
              </a:rPr>
              <a:t>luptatum</a:t>
            </a:r>
            <a:r>
              <a:rPr lang="en-US" sz="1350" dirty="0">
                <a:effectLst/>
                <a:latin typeface="+mn-lt"/>
                <a:ea typeface="ＭＳ 明朝"/>
                <a:cs typeface="Times New Roman"/>
              </a:rPr>
              <a:t> </a:t>
            </a:r>
            <a:r>
              <a:rPr lang="en-US" sz="1350" dirty="0" err="1">
                <a:effectLst/>
                <a:latin typeface="+mn-lt"/>
                <a:ea typeface="ＭＳ 明朝"/>
                <a:cs typeface="Times New Roman"/>
              </a:rPr>
              <a:t>zzril</a:t>
            </a:r>
            <a:r>
              <a:rPr lang="en-US" sz="1350" dirty="0">
                <a:effectLst/>
                <a:latin typeface="+mn-lt"/>
                <a:ea typeface="ＭＳ 明朝"/>
                <a:cs typeface="Times New Roman"/>
              </a:rPr>
              <a:t> </a:t>
            </a:r>
            <a:r>
              <a:rPr lang="en-US" sz="1350" dirty="0" err="1">
                <a:effectLst/>
                <a:latin typeface="+mn-lt"/>
                <a:ea typeface="ＭＳ 明朝"/>
                <a:cs typeface="Times New Roman"/>
              </a:rPr>
              <a:t>delenit</a:t>
            </a:r>
            <a:r>
              <a:rPr lang="en-US" sz="1350" dirty="0">
                <a:effectLst/>
                <a:latin typeface="+mn-lt"/>
                <a:ea typeface="ＭＳ 明朝"/>
                <a:cs typeface="Times New Roman"/>
              </a:rPr>
              <a:t> </a:t>
            </a:r>
            <a:r>
              <a:rPr lang="en-US" sz="1350" dirty="0" err="1">
                <a:effectLst/>
                <a:latin typeface="+mn-lt"/>
                <a:ea typeface="ＭＳ 明朝"/>
                <a:cs typeface="Times New Roman"/>
              </a:rPr>
              <a:t>augue</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te</a:t>
            </a:r>
            <a:r>
              <a:rPr lang="en-US" sz="1350" dirty="0">
                <a:effectLst/>
                <a:latin typeface="+mn-lt"/>
                <a:ea typeface="ＭＳ 明朝"/>
                <a:cs typeface="Times New Roman"/>
              </a:rPr>
              <a:t> </a:t>
            </a:r>
            <a:r>
              <a:rPr lang="en-US" sz="1350" dirty="0" err="1">
                <a:effectLst/>
                <a:latin typeface="+mn-lt"/>
                <a:ea typeface="ＭＳ 明朝"/>
                <a:cs typeface="Times New Roman"/>
              </a:rPr>
              <a:t>feugait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a:t>
            </a:r>
            <a:r>
              <a:rPr lang="en-US" sz="1350" dirty="0">
                <a:effectLst/>
                <a:latin typeface="+mn-lt"/>
                <a:ea typeface="ＭＳ 明朝"/>
                <a:cs typeface="Times New Roman"/>
              </a:rPr>
              <a:t>. </a:t>
            </a:r>
          </a:p>
          <a:p>
            <a:r>
              <a:rPr lang="en-US" sz="1350" dirty="0">
                <a:effectLst/>
                <a:latin typeface="+mn-lt"/>
                <a:ea typeface="ＭＳ 明朝"/>
                <a:cs typeface="Times New Roman"/>
              </a:rPr>
              <a:t>Nam liber </a:t>
            </a:r>
            <a:r>
              <a:rPr lang="en-US" sz="1350" dirty="0" err="1">
                <a:effectLst/>
                <a:latin typeface="+mn-lt"/>
                <a:ea typeface="ＭＳ 明朝"/>
                <a:cs typeface="Times New Roman"/>
              </a:rPr>
              <a:t>tempor</a:t>
            </a:r>
            <a:r>
              <a:rPr lang="en-US" sz="1350" dirty="0">
                <a:effectLst/>
                <a:latin typeface="+mn-lt"/>
                <a:ea typeface="ＭＳ 明朝"/>
                <a:cs typeface="Times New Roman"/>
              </a:rPr>
              <a:t> cum </a:t>
            </a:r>
            <a:r>
              <a:rPr lang="en-US" sz="1350" dirty="0" err="1">
                <a:effectLst/>
                <a:latin typeface="+mn-lt"/>
                <a:ea typeface="ＭＳ 明朝"/>
                <a:cs typeface="Times New Roman"/>
              </a:rPr>
              <a:t>soluta</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eleifend</a:t>
            </a:r>
            <a:r>
              <a:rPr lang="en-US" sz="1350" dirty="0">
                <a:effectLst/>
                <a:latin typeface="+mn-lt"/>
                <a:ea typeface="ＭＳ 明朝"/>
                <a:cs typeface="Times New Roman"/>
              </a:rPr>
              <a:t> option </a:t>
            </a:r>
            <a:r>
              <a:rPr lang="en-US" sz="1350" dirty="0" err="1">
                <a:effectLst/>
                <a:latin typeface="+mn-lt"/>
                <a:ea typeface="ＭＳ 明朝"/>
                <a:cs typeface="Times New Roman"/>
              </a:rPr>
              <a:t>congue</a:t>
            </a:r>
            <a:r>
              <a:rPr lang="en-US" sz="1350" dirty="0">
                <a:effectLst/>
                <a:latin typeface="+mn-lt"/>
                <a:ea typeface="ＭＳ 明朝"/>
                <a:cs typeface="Times New Roman"/>
              </a:rPr>
              <a:t> </a:t>
            </a:r>
            <a:r>
              <a:rPr lang="en-US" sz="1350" dirty="0" err="1">
                <a:effectLst/>
                <a:latin typeface="+mn-lt"/>
                <a:ea typeface="ＭＳ 明朝"/>
                <a:cs typeface="Times New Roman"/>
              </a:rPr>
              <a:t>nihil</a:t>
            </a:r>
            <a:r>
              <a:rPr lang="en-US" sz="1350" dirty="0">
                <a:effectLst/>
                <a:latin typeface="+mn-lt"/>
                <a:ea typeface="ＭＳ 明朝"/>
                <a:cs typeface="Times New Roman"/>
              </a:rPr>
              <a:t> </a:t>
            </a:r>
            <a:r>
              <a:rPr lang="en-US" sz="1350" dirty="0" err="1">
                <a:effectLst/>
                <a:latin typeface="+mn-lt"/>
                <a:ea typeface="ＭＳ 明朝"/>
                <a:cs typeface="Times New Roman"/>
              </a:rPr>
              <a:t>imperdiet</a:t>
            </a:r>
            <a:r>
              <a:rPr lang="en-US" sz="1350" dirty="0">
                <a:effectLst/>
                <a:latin typeface="+mn-lt"/>
                <a:ea typeface="ＭＳ 明朝"/>
                <a:cs typeface="Times New Roman"/>
              </a:rPr>
              <a:t> doming id quod </a:t>
            </a:r>
            <a:r>
              <a:rPr lang="en-US" sz="1350" dirty="0" err="1">
                <a:effectLst/>
                <a:latin typeface="+mn-lt"/>
                <a:ea typeface="ＭＳ 明朝"/>
                <a:cs typeface="Times New Roman"/>
              </a:rPr>
              <a:t>mazim</a:t>
            </a:r>
            <a:r>
              <a:rPr lang="en-US" sz="1350" dirty="0">
                <a:effectLst/>
                <a:latin typeface="+mn-lt"/>
                <a:ea typeface="ＭＳ 明朝"/>
                <a:cs typeface="Times New Roman"/>
              </a:rPr>
              <a:t> </a:t>
            </a:r>
            <a:r>
              <a:rPr lang="en-US" sz="1350" dirty="0" err="1">
                <a:effectLst/>
                <a:latin typeface="+mn-lt"/>
                <a:ea typeface="ＭＳ 明朝"/>
                <a:cs typeface="Times New Roman"/>
              </a:rPr>
              <a:t>placerat</a:t>
            </a:r>
            <a:r>
              <a:rPr lang="en-US" sz="1350" dirty="0">
                <a:effectLst/>
                <a:latin typeface="+mn-lt"/>
                <a:ea typeface="ＭＳ 明朝"/>
                <a:cs typeface="Times New Roman"/>
              </a:rPr>
              <a:t> facer </a:t>
            </a:r>
            <a:r>
              <a:rPr lang="en-US" sz="1350" dirty="0" err="1">
                <a:effectLst/>
                <a:latin typeface="+mn-lt"/>
                <a:ea typeface="ＭＳ 明朝"/>
                <a:cs typeface="Times New Roman"/>
              </a:rPr>
              <a:t>possim</a:t>
            </a:r>
            <a:r>
              <a:rPr lang="en-US" sz="1350" dirty="0">
                <a:effectLst/>
                <a:latin typeface="+mn-lt"/>
                <a:ea typeface="ＭＳ 明朝"/>
                <a:cs typeface="Times New Roman"/>
              </a:rPr>
              <a:t> </a:t>
            </a:r>
            <a:r>
              <a:rPr lang="en-US" sz="1350" dirty="0" err="1">
                <a:effectLst/>
                <a:latin typeface="+mn-lt"/>
                <a:ea typeface="ＭＳ 明朝"/>
                <a:cs typeface="Times New Roman"/>
              </a:rPr>
              <a:t>assum</a:t>
            </a:r>
            <a:r>
              <a:rPr lang="en-US" sz="1350" dirty="0">
                <a:effectLst/>
                <a:latin typeface="+mn-lt"/>
                <a:ea typeface="ＭＳ 明朝"/>
                <a:cs typeface="Times New Roman"/>
              </a:rPr>
              <a:t>. </a:t>
            </a:r>
          </a:p>
          <a:p>
            <a:r>
              <a:rPr lang="en-US" sz="1350" dirty="0" err="1">
                <a:effectLst/>
                <a:latin typeface="+mn-lt"/>
                <a:ea typeface="ＭＳ 明朝"/>
                <a:cs typeface="Times New Roman"/>
              </a:rPr>
              <a:t>Typi</a:t>
            </a:r>
            <a:r>
              <a:rPr lang="en-US" sz="1350" dirty="0">
                <a:effectLst/>
                <a:latin typeface="+mn-lt"/>
                <a:ea typeface="ＭＳ 明朝"/>
                <a:cs typeface="Times New Roman"/>
              </a:rPr>
              <a:t> non </a:t>
            </a:r>
            <a:r>
              <a:rPr lang="en-US" sz="1350" dirty="0" err="1">
                <a:effectLst/>
                <a:latin typeface="+mn-lt"/>
                <a:ea typeface="ＭＳ 明朝"/>
                <a:cs typeface="Times New Roman"/>
              </a:rPr>
              <a:t>habent</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insitam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usus</a:t>
            </a:r>
            <a:r>
              <a:rPr lang="en-US" sz="1350" dirty="0">
                <a:effectLst/>
                <a:latin typeface="+mn-lt"/>
                <a:ea typeface="ＭＳ 明朝"/>
                <a:cs typeface="Times New Roman"/>
              </a:rPr>
              <a:t> </a:t>
            </a:r>
            <a:r>
              <a:rPr lang="en-US" sz="1350" dirty="0" err="1">
                <a:effectLst/>
                <a:latin typeface="+mn-lt"/>
                <a:ea typeface="ＭＳ 明朝"/>
                <a:cs typeface="Times New Roman"/>
              </a:rPr>
              <a:t>legentis</a:t>
            </a:r>
            <a:r>
              <a:rPr lang="en-US" sz="1350" dirty="0">
                <a:effectLst/>
                <a:latin typeface="+mn-lt"/>
                <a:ea typeface="ＭＳ 明朝"/>
                <a:cs typeface="Times New Roman"/>
              </a:rPr>
              <a:t> in </a:t>
            </a:r>
            <a:r>
              <a:rPr lang="en-US" sz="1350" dirty="0" err="1">
                <a:effectLst/>
                <a:latin typeface="+mn-lt"/>
                <a:ea typeface="ＭＳ 明朝"/>
                <a:cs typeface="Times New Roman"/>
              </a:rPr>
              <a:t>iis</a:t>
            </a:r>
            <a:r>
              <a:rPr lang="en-US" sz="1350" dirty="0">
                <a:effectLst/>
                <a:latin typeface="+mn-lt"/>
                <a:ea typeface="ＭＳ 明朝"/>
                <a:cs typeface="Times New Roman"/>
              </a:rPr>
              <a:t> qui </a:t>
            </a:r>
            <a:r>
              <a:rPr lang="en-US" sz="1350" dirty="0" err="1">
                <a:effectLst/>
                <a:latin typeface="+mn-lt"/>
                <a:ea typeface="ＭＳ 明朝"/>
                <a:cs typeface="Times New Roman"/>
              </a:rPr>
              <a:t>facit</a:t>
            </a:r>
            <a:r>
              <a:rPr lang="en-US" sz="1350" dirty="0">
                <a:effectLst/>
                <a:latin typeface="+mn-lt"/>
                <a:ea typeface="ＭＳ 明朝"/>
                <a:cs typeface="Times New Roman"/>
              </a:rPr>
              <a:t> </a:t>
            </a:r>
            <a:r>
              <a:rPr lang="en-US" sz="1350" dirty="0" err="1">
                <a:effectLst/>
                <a:latin typeface="+mn-lt"/>
                <a:ea typeface="ＭＳ 明朝"/>
                <a:cs typeface="Times New Roman"/>
              </a:rPr>
              <a:t>eorum</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Investigationes</a:t>
            </a:r>
            <a:r>
              <a:rPr lang="en-US" sz="1350" dirty="0">
                <a:effectLst/>
                <a:latin typeface="+mn-lt"/>
                <a:ea typeface="ＭＳ 明朝"/>
                <a:cs typeface="Times New Roman"/>
              </a:rPr>
              <a:t> </a:t>
            </a:r>
            <a:r>
              <a:rPr lang="en-US" sz="1350" dirty="0" err="1">
                <a:effectLst/>
                <a:latin typeface="+mn-lt"/>
                <a:ea typeface="ＭＳ 明朝"/>
                <a:cs typeface="Times New Roman"/>
              </a:rPr>
              <a:t>demonstraverunt</a:t>
            </a:r>
            <a:r>
              <a:rPr lang="en-US" sz="1350" dirty="0">
                <a:effectLst/>
                <a:latin typeface="+mn-lt"/>
                <a:ea typeface="ＭＳ 明朝"/>
                <a:cs typeface="Times New Roman"/>
              </a:rPr>
              <a:t> </a:t>
            </a:r>
            <a:r>
              <a:rPr lang="en-US" sz="1350" dirty="0" err="1">
                <a:effectLst/>
                <a:latin typeface="+mn-lt"/>
                <a:ea typeface="ＭＳ 明朝"/>
                <a:cs typeface="Times New Roman"/>
              </a:rPr>
              <a:t>lectores</a:t>
            </a:r>
            <a:r>
              <a:rPr lang="en-US" sz="1350" dirty="0">
                <a:effectLst/>
                <a:latin typeface="+mn-lt"/>
                <a:ea typeface="ＭＳ 明朝"/>
                <a:cs typeface="Times New Roman"/>
              </a:rPr>
              <a:t> </a:t>
            </a:r>
            <a:r>
              <a:rPr lang="en-US" sz="1350" dirty="0" err="1">
                <a:effectLst/>
                <a:latin typeface="+mn-lt"/>
                <a:ea typeface="ＭＳ 明朝"/>
                <a:cs typeface="Times New Roman"/>
              </a:rPr>
              <a:t>legere</a:t>
            </a:r>
            <a:r>
              <a:rPr lang="en-US" sz="1350" dirty="0">
                <a:effectLst/>
                <a:latin typeface="+mn-lt"/>
                <a:ea typeface="ＭＳ 明朝"/>
                <a:cs typeface="Times New Roman"/>
              </a:rPr>
              <a:t> me </a:t>
            </a:r>
            <a:r>
              <a:rPr lang="en-US" sz="1350" dirty="0" err="1">
                <a:effectLst/>
                <a:latin typeface="+mn-lt"/>
                <a:ea typeface="ＭＳ 明朝"/>
                <a:cs typeface="Times New Roman"/>
              </a:rPr>
              <a:t>lius</a:t>
            </a:r>
            <a:r>
              <a:rPr lang="en-US" sz="1350" dirty="0">
                <a:effectLst/>
                <a:latin typeface="+mn-lt"/>
                <a:ea typeface="ＭＳ 明朝"/>
                <a:cs typeface="Times New Roman"/>
              </a:rPr>
              <a:t> quod ii </a:t>
            </a:r>
            <a:r>
              <a:rPr lang="en-US" sz="1350" dirty="0" err="1">
                <a:effectLst/>
                <a:latin typeface="+mn-lt"/>
                <a:ea typeface="ＭＳ 明朝"/>
                <a:cs typeface="Times New Roman"/>
              </a:rPr>
              <a:t>legunt</a:t>
            </a:r>
            <a:r>
              <a:rPr lang="en-US" sz="1350" dirty="0">
                <a:effectLst/>
                <a:latin typeface="+mn-lt"/>
                <a:ea typeface="ＭＳ 明朝"/>
                <a:cs typeface="Times New Roman"/>
              </a:rPr>
              <a:t> </a:t>
            </a:r>
            <a:r>
              <a:rPr lang="en-US" sz="1350" dirty="0" err="1">
                <a:effectLst/>
                <a:latin typeface="+mn-lt"/>
                <a:ea typeface="ＭＳ 明朝"/>
                <a:cs typeface="Times New Roman"/>
              </a:rPr>
              <a:t>saepius</a:t>
            </a:r>
            <a:r>
              <a:rPr lang="en-US" sz="1350" dirty="0">
                <a:effectLst/>
                <a:latin typeface="+mn-lt"/>
                <a:ea typeface="ＭＳ 明朝"/>
                <a:cs typeface="Times New Roman"/>
              </a:rPr>
              <a:t>. </a:t>
            </a:r>
            <a:r>
              <a:rPr lang="en-US" sz="1350" dirty="0" err="1">
                <a:effectLst/>
                <a:latin typeface="+mn-lt"/>
                <a:ea typeface="ＭＳ 明朝"/>
                <a:cs typeface="Times New Roman"/>
              </a:rPr>
              <a:t>Claritas</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etiam</a:t>
            </a:r>
            <a:r>
              <a:rPr lang="en-US" sz="1350" dirty="0">
                <a:effectLst/>
                <a:latin typeface="+mn-lt"/>
                <a:ea typeface="ＭＳ 明朝"/>
                <a:cs typeface="Times New Roman"/>
              </a:rPr>
              <a:t> </a:t>
            </a:r>
            <a:r>
              <a:rPr lang="en-US" sz="1350" dirty="0" err="1">
                <a:effectLst/>
                <a:latin typeface="+mn-lt"/>
                <a:ea typeface="ＭＳ 明朝"/>
                <a:cs typeface="Times New Roman"/>
              </a:rPr>
              <a:t>processus</a:t>
            </a:r>
            <a:r>
              <a:rPr lang="en-US" sz="1350" dirty="0">
                <a:effectLst/>
                <a:latin typeface="+mn-lt"/>
                <a:ea typeface="ＭＳ 明朝"/>
                <a:cs typeface="Times New Roman"/>
              </a:rPr>
              <a:t> </a:t>
            </a:r>
            <a:r>
              <a:rPr lang="en-US" sz="1350" dirty="0" err="1">
                <a:effectLst/>
                <a:latin typeface="+mn-lt"/>
                <a:ea typeface="ＭＳ 明朝"/>
                <a:cs typeface="Times New Roman"/>
              </a:rPr>
              <a:t>dynamicus</a:t>
            </a:r>
            <a:r>
              <a:rPr lang="en-US" sz="1350" dirty="0">
                <a:effectLst/>
                <a:latin typeface="+mn-lt"/>
                <a:ea typeface="ＭＳ 明朝"/>
                <a:cs typeface="Times New Roman"/>
              </a:rPr>
              <a:t>, qui sequitur </a:t>
            </a:r>
            <a:r>
              <a:rPr lang="en-US" sz="1350" dirty="0" err="1">
                <a:effectLst/>
                <a:latin typeface="+mn-lt"/>
                <a:ea typeface="ＭＳ 明朝"/>
                <a:cs typeface="Times New Roman"/>
              </a:rPr>
              <a:t>mutationem</a:t>
            </a:r>
            <a:r>
              <a:rPr lang="en-US" sz="1350" dirty="0">
                <a:effectLst/>
                <a:latin typeface="+mn-lt"/>
                <a:ea typeface="ＭＳ 明朝"/>
                <a:cs typeface="Times New Roman"/>
              </a:rPr>
              <a:t> </a:t>
            </a:r>
            <a:r>
              <a:rPr lang="en-US" sz="1350" dirty="0" err="1">
                <a:effectLst/>
                <a:latin typeface="+mn-lt"/>
                <a:ea typeface="ＭＳ 明朝"/>
                <a:cs typeface="Times New Roman"/>
              </a:rPr>
              <a:t>consuetudium</a:t>
            </a:r>
            <a:r>
              <a:rPr lang="en-US" sz="1350" dirty="0">
                <a:effectLst/>
                <a:latin typeface="+mn-lt"/>
                <a:ea typeface="ＭＳ 明朝"/>
                <a:cs typeface="Times New Roman"/>
              </a:rPr>
              <a:t> </a:t>
            </a:r>
            <a:r>
              <a:rPr lang="en-US" sz="1350" dirty="0" err="1">
                <a:effectLst/>
                <a:latin typeface="+mn-lt"/>
                <a:ea typeface="ＭＳ 明朝"/>
                <a:cs typeface="Times New Roman"/>
              </a:rPr>
              <a:t>lectorum</a:t>
            </a:r>
            <a:r>
              <a:rPr lang="en-US" sz="1350" dirty="0">
                <a:effectLst/>
                <a:latin typeface="+mn-lt"/>
                <a:ea typeface="ＭＳ 明朝"/>
                <a:cs typeface="Times New Roman"/>
              </a:rPr>
              <a:t>. </a:t>
            </a:r>
          </a:p>
          <a:p>
            <a:r>
              <a:rPr lang="en-US" sz="1350" dirty="0" err="1">
                <a:effectLst/>
                <a:latin typeface="+mn-lt"/>
                <a:ea typeface="ＭＳ 明朝"/>
                <a:cs typeface="Times New Roman"/>
              </a:rPr>
              <a:t>Mirum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notare</a:t>
            </a:r>
            <a:r>
              <a:rPr lang="en-US" sz="1350" dirty="0">
                <a:effectLst/>
                <a:latin typeface="+mn-lt"/>
                <a:ea typeface="ＭＳ 明朝"/>
                <a:cs typeface="Times New Roman"/>
              </a:rPr>
              <a:t> quam </a:t>
            </a:r>
            <a:r>
              <a:rPr lang="en-US" sz="1350" dirty="0" err="1">
                <a:effectLst/>
                <a:latin typeface="+mn-lt"/>
                <a:ea typeface="ＭＳ 明朝"/>
                <a:cs typeface="Times New Roman"/>
              </a:rPr>
              <a:t>littera</a:t>
            </a:r>
            <a:r>
              <a:rPr lang="en-US" sz="1350" dirty="0">
                <a:effectLst/>
                <a:latin typeface="+mn-lt"/>
                <a:ea typeface="ＭＳ 明朝"/>
                <a:cs typeface="Times New Roman"/>
              </a:rPr>
              <a:t> </a:t>
            </a:r>
            <a:r>
              <a:rPr lang="en-US" sz="1350" dirty="0" err="1">
                <a:effectLst/>
                <a:latin typeface="+mn-lt"/>
                <a:ea typeface="ＭＳ 明朝"/>
                <a:cs typeface="Times New Roman"/>
              </a:rPr>
              <a:t>gothica</a:t>
            </a:r>
            <a:r>
              <a:rPr lang="en-US" sz="1350" dirty="0">
                <a:effectLst/>
                <a:latin typeface="+mn-lt"/>
                <a:ea typeface="ＭＳ 明朝"/>
                <a:cs typeface="Times New Roman"/>
              </a:rPr>
              <a:t>, quam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putamus</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claram</a:t>
            </a:r>
            <a:r>
              <a:rPr lang="en-US" sz="1350" dirty="0">
                <a:effectLst/>
                <a:latin typeface="+mn-lt"/>
                <a:ea typeface="ＭＳ 明朝"/>
                <a:cs typeface="Times New Roman"/>
              </a:rPr>
              <a:t>, </a:t>
            </a:r>
            <a:r>
              <a:rPr lang="en-US" sz="1350" dirty="0" err="1">
                <a:effectLst/>
                <a:latin typeface="+mn-lt"/>
                <a:ea typeface="ＭＳ 明朝"/>
                <a:cs typeface="Times New Roman"/>
              </a:rPr>
              <a:t>anteposuerit</a:t>
            </a:r>
            <a:r>
              <a:rPr lang="en-US" sz="1350" dirty="0">
                <a:effectLst/>
                <a:latin typeface="+mn-lt"/>
                <a:ea typeface="ＭＳ 明朝"/>
                <a:cs typeface="Times New Roman"/>
              </a:rPr>
              <a:t> </a:t>
            </a:r>
            <a:r>
              <a:rPr lang="en-US" sz="1350" dirty="0" err="1">
                <a:effectLst/>
                <a:latin typeface="+mn-lt"/>
                <a:ea typeface="ＭＳ 明朝"/>
                <a:cs typeface="Times New Roman"/>
              </a:rPr>
              <a:t>litterarum</a:t>
            </a:r>
            <a:r>
              <a:rPr lang="en-US" sz="1350" dirty="0">
                <a:effectLst/>
                <a:latin typeface="+mn-lt"/>
                <a:ea typeface="ＭＳ 明朝"/>
                <a:cs typeface="Times New Roman"/>
              </a:rPr>
              <a:t> </a:t>
            </a:r>
            <a:r>
              <a:rPr lang="en-US" sz="1350" dirty="0" err="1">
                <a:effectLst/>
                <a:latin typeface="+mn-lt"/>
                <a:ea typeface="ＭＳ 明朝"/>
                <a:cs typeface="Times New Roman"/>
              </a:rPr>
              <a:t>formas</a:t>
            </a:r>
            <a:r>
              <a:rPr lang="en-US" sz="1350" dirty="0">
                <a:effectLst/>
                <a:latin typeface="+mn-lt"/>
                <a:ea typeface="ＭＳ 明朝"/>
                <a:cs typeface="Times New Roman"/>
              </a:rPr>
              <a:t> </a:t>
            </a:r>
            <a:r>
              <a:rPr lang="en-US" sz="1350" dirty="0" err="1">
                <a:effectLst/>
                <a:latin typeface="+mn-lt"/>
                <a:ea typeface="ＭＳ 明朝"/>
                <a:cs typeface="Times New Roman"/>
              </a:rPr>
              <a:t>humanitatis</a:t>
            </a:r>
            <a:r>
              <a:rPr lang="en-US" sz="1350" dirty="0">
                <a:effectLst/>
                <a:latin typeface="+mn-lt"/>
                <a:ea typeface="ＭＳ 明朝"/>
                <a:cs typeface="Times New Roman"/>
              </a:rPr>
              <a:t> per </a:t>
            </a:r>
            <a:r>
              <a:rPr lang="en-US" sz="1350" dirty="0" err="1">
                <a:effectLst/>
                <a:latin typeface="+mn-lt"/>
                <a:ea typeface="ＭＳ 明朝"/>
                <a:cs typeface="Times New Roman"/>
              </a:rPr>
              <a:t>seacula</a:t>
            </a:r>
            <a:r>
              <a:rPr lang="en-US" sz="1350" dirty="0">
                <a:effectLst/>
                <a:latin typeface="+mn-lt"/>
                <a:ea typeface="ＭＳ 明朝"/>
                <a:cs typeface="Times New Roman"/>
              </a:rPr>
              <a:t> </a:t>
            </a:r>
            <a:r>
              <a:rPr lang="en-US" sz="1350" dirty="0" err="1">
                <a:effectLst/>
                <a:latin typeface="+mn-lt"/>
                <a:ea typeface="ＭＳ 明朝"/>
                <a:cs typeface="Times New Roman"/>
              </a:rPr>
              <a:t>quarta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et </a:t>
            </a:r>
            <a:r>
              <a:rPr lang="en-US" sz="1350" dirty="0" err="1">
                <a:effectLst/>
                <a:latin typeface="+mn-lt"/>
                <a:ea typeface="ＭＳ 明朝"/>
                <a:cs typeface="Times New Roman"/>
              </a:rPr>
              <a:t>quinta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a:t>
            </a:r>
            <a:r>
              <a:rPr lang="en-US" sz="1350" dirty="0" err="1">
                <a:effectLst/>
                <a:latin typeface="+mn-lt"/>
                <a:ea typeface="ＭＳ 明朝"/>
                <a:cs typeface="Times New Roman"/>
              </a:rPr>
              <a:t>Eodem</a:t>
            </a:r>
            <a:r>
              <a:rPr lang="en-US" sz="1350" dirty="0">
                <a:effectLst/>
                <a:latin typeface="+mn-lt"/>
                <a:ea typeface="ＭＳ 明朝"/>
                <a:cs typeface="Times New Roman"/>
              </a:rPr>
              <a:t> </a:t>
            </a:r>
            <a:r>
              <a:rPr lang="en-US" sz="1350" dirty="0" err="1">
                <a:effectLst/>
                <a:latin typeface="+mn-lt"/>
                <a:ea typeface="ＭＳ 明朝"/>
                <a:cs typeface="Times New Roman"/>
              </a:rPr>
              <a:t>modo</a:t>
            </a:r>
            <a:r>
              <a:rPr lang="en-US" sz="1350" dirty="0">
                <a:effectLst/>
                <a:latin typeface="+mn-lt"/>
                <a:ea typeface="ＭＳ 明朝"/>
                <a:cs typeface="Times New Roman"/>
              </a:rPr>
              <a:t> </a:t>
            </a:r>
            <a:r>
              <a:rPr lang="en-US" sz="1350" dirty="0" err="1">
                <a:effectLst/>
                <a:latin typeface="+mn-lt"/>
                <a:ea typeface="ＭＳ 明朝"/>
                <a:cs typeface="Times New Roman"/>
              </a:rPr>
              <a:t>typi</a:t>
            </a:r>
            <a:r>
              <a:rPr lang="en-US" sz="1350" dirty="0">
                <a:effectLst/>
                <a:latin typeface="+mn-lt"/>
                <a:ea typeface="ＭＳ 明朝"/>
                <a:cs typeface="Times New Roman"/>
              </a:rPr>
              <a:t>, qui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videntur</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clari</a:t>
            </a:r>
            <a:r>
              <a:rPr lang="en-US" sz="1350" dirty="0">
                <a:effectLst/>
                <a:latin typeface="+mn-lt"/>
                <a:ea typeface="ＭＳ 明朝"/>
                <a:cs typeface="Times New Roman"/>
              </a:rPr>
              <a:t>, </a:t>
            </a:r>
            <a:r>
              <a:rPr lang="en-US" sz="1350" dirty="0" err="1">
                <a:effectLst/>
                <a:latin typeface="+mn-lt"/>
                <a:ea typeface="ＭＳ 明朝"/>
                <a:cs typeface="Times New Roman"/>
              </a:rPr>
              <a:t>fiant</a:t>
            </a:r>
            <a:r>
              <a:rPr lang="en-US" sz="1350" dirty="0">
                <a:effectLst/>
                <a:latin typeface="+mn-lt"/>
                <a:ea typeface="ＭＳ 明朝"/>
                <a:cs typeface="Times New Roman"/>
              </a:rPr>
              <a:t> </a:t>
            </a:r>
            <a:r>
              <a:rPr lang="en-US" sz="1350" dirty="0" err="1">
                <a:effectLst/>
                <a:latin typeface="+mn-lt"/>
                <a:ea typeface="ＭＳ 明朝"/>
                <a:cs typeface="Times New Roman"/>
              </a:rPr>
              <a:t>sollemnes</a:t>
            </a:r>
            <a:r>
              <a:rPr lang="en-US" sz="1350" dirty="0">
                <a:effectLst/>
                <a:latin typeface="+mn-lt"/>
                <a:ea typeface="ＭＳ 明朝"/>
                <a:cs typeface="Times New Roman"/>
              </a:rPr>
              <a:t> in </a:t>
            </a:r>
            <a:r>
              <a:rPr lang="en-US" sz="1350" dirty="0" err="1">
                <a:effectLst/>
                <a:latin typeface="+mn-lt"/>
                <a:ea typeface="ＭＳ 明朝"/>
                <a:cs typeface="Times New Roman"/>
              </a:rPr>
              <a:t>futurum</a:t>
            </a:r>
            <a:r>
              <a:rPr lang="en-US" sz="135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194351947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Test slide">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E2CDE-DEDB-4AC5-A5D4-E5A2E168EAAA}"/>
              </a:ext>
            </a:extLst>
          </p:cNvPr>
          <p:cNvSpPr>
            <a:spLocks noChangeArrowheads="1"/>
          </p:cNvSpPr>
          <p:nvPr userDrawn="1"/>
        </p:nvSpPr>
        <p:spPr bwMode="auto">
          <a:xfrm>
            <a:off x="613173" y="4867275"/>
            <a:ext cx="1191815" cy="6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685800" eaLnBrk="0" fontAlgn="base" hangingPunct="0">
              <a:spcBef>
                <a:spcPct val="0"/>
              </a:spcBef>
              <a:spcAft>
                <a:spcPct val="0"/>
              </a:spcAft>
              <a:defRPr/>
            </a:pPr>
            <a:r>
              <a:rPr lang="en-US" altLang="en-US" sz="450">
                <a:solidFill>
                  <a:srgbClr val="5A5A5A"/>
                </a:solidFill>
                <a:latin typeface="Arial" charset="0"/>
              </a:rPr>
              <a:t>© 2017 IBM Corporation</a:t>
            </a:r>
          </a:p>
        </p:txBody>
      </p:sp>
      <p:sp>
        <p:nvSpPr>
          <p:cNvPr id="6" name="Rectangle 5">
            <a:extLst>
              <a:ext uri="{FF2B5EF4-FFF2-40B4-BE49-F238E27FC236}">
                <a16:creationId xmlns:a16="http://schemas.microsoft.com/office/drawing/2014/main" id="{E4862EA9-D042-4C3F-AF71-E6969D3C55C6}"/>
              </a:ext>
            </a:extLst>
          </p:cNvPr>
          <p:cNvSpPr>
            <a:spLocks noChangeArrowheads="1"/>
          </p:cNvSpPr>
          <p:nvPr userDrawn="1"/>
        </p:nvSpPr>
        <p:spPr bwMode="auto">
          <a:xfrm>
            <a:off x="8757047" y="4854178"/>
            <a:ext cx="308372" cy="6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defTabSz="685800" eaLnBrk="0" fontAlgn="base" hangingPunct="0">
              <a:spcBef>
                <a:spcPct val="0"/>
              </a:spcBef>
              <a:spcAft>
                <a:spcPct val="0"/>
              </a:spcAft>
              <a:defRPr/>
            </a:pPr>
            <a:fld id="{AF411447-920D-A340-8956-9547C0063BC0}" type="slidenum">
              <a:rPr lang="en-US" altLang="en-US" sz="450" smtClean="0">
                <a:solidFill>
                  <a:prstClr val="white"/>
                </a:solidFill>
                <a:latin typeface="Arial" panose="020B0604020202020204" pitchFamily="34" charset="0"/>
              </a:rPr>
              <a:pPr defTabSz="685800" eaLnBrk="0" fontAlgn="base" hangingPunct="0">
                <a:spcBef>
                  <a:spcPct val="0"/>
                </a:spcBef>
                <a:spcAft>
                  <a:spcPct val="0"/>
                </a:spcAft>
                <a:defRPr/>
              </a:pPr>
              <a:t>‹#›</a:t>
            </a:fld>
            <a:endParaRPr lang="en-US" altLang="en-US" sz="450">
              <a:solidFill>
                <a:prstClr val="white"/>
              </a:solidFill>
              <a:latin typeface="Arial" panose="020B0604020202020204" pitchFamily="34" charset="0"/>
            </a:endParaRPr>
          </a:p>
        </p:txBody>
      </p:sp>
      <p:sp>
        <p:nvSpPr>
          <p:cNvPr id="7" name="Rectangle 6">
            <a:extLst>
              <a:ext uri="{FF2B5EF4-FFF2-40B4-BE49-F238E27FC236}">
                <a16:creationId xmlns:a16="http://schemas.microsoft.com/office/drawing/2014/main" id="{EA9A4AD1-85D9-4C80-9C6E-776859125E89}"/>
              </a:ext>
            </a:extLst>
          </p:cNvPr>
          <p:cNvSpPr>
            <a:spLocks noChangeArrowheads="1"/>
          </p:cNvSpPr>
          <p:nvPr userDrawn="1"/>
        </p:nvSpPr>
        <p:spPr bwMode="auto">
          <a:xfrm>
            <a:off x="8555831" y="4854178"/>
            <a:ext cx="196454" cy="6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685800" eaLnBrk="0" fontAlgn="base" hangingPunct="0">
              <a:spcBef>
                <a:spcPct val="0"/>
              </a:spcBef>
              <a:spcAft>
                <a:spcPct val="0"/>
              </a:spcAft>
              <a:defRPr/>
            </a:pPr>
            <a:r>
              <a:rPr lang="en-US" altLang="en-US" sz="450">
                <a:solidFill>
                  <a:prstClr val="white"/>
                </a:solidFill>
                <a:latin typeface="Arial" charset="0"/>
              </a:rPr>
              <a:t>Page</a:t>
            </a:r>
          </a:p>
        </p:txBody>
      </p:sp>
      <p:sp>
        <p:nvSpPr>
          <p:cNvPr id="2" name="Title 1"/>
          <p:cNvSpPr>
            <a:spLocks noGrp="1"/>
          </p:cNvSpPr>
          <p:nvPr>
            <p:ph type="title"/>
          </p:nvPr>
        </p:nvSpPr>
        <p:spPr>
          <a:xfrm>
            <a:off x="592934" y="595679"/>
            <a:ext cx="7889080" cy="387286"/>
          </a:xfrm>
        </p:spPr>
        <p:txBody>
          <a:bodyPr>
            <a:spAutoFit/>
          </a:bodyPr>
          <a:lstStyle>
            <a:lvl1pPr>
              <a:lnSpc>
                <a:spcPts val="2250"/>
              </a:lnSpc>
              <a:defRPr sz="2100" baseline="0">
                <a:solidFill>
                  <a:schemeClr val="bg1"/>
                </a:solidFill>
              </a:defRPr>
            </a:lvl1pPr>
          </a:lstStyle>
          <a:p>
            <a:r>
              <a:rPr lang="en-US" dirty="0"/>
              <a:t>Click to edit Master title</a:t>
            </a:r>
          </a:p>
        </p:txBody>
      </p:sp>
      <p:sp>
        <p:nvSpPr>
          <p:cNvPr id="5" name="Text Placeholder 4"/>
          <p:cNvSpPr>
            <a:spLocks noGrp="1"/>
          </p:cNvSpPr>
          <p:nvPr>
            <p:ph type="body" sz="quarter" idx="10"/>
          </p:nvPr>
        </p:nvSpPr>
        <p:spPr>
          <a:xfrm>
            <a:off x="593726" y="1473200"/>
            <a:ext cx="7888288" cy="1452705"/>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64600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Text slide">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2E4A36-4A75-448E-87C3-A10FDB5907E0}"/>
              </a:ext>
            </a:extLst>
          </p:cNvPr>
          <p:cNvSpPr>
            <a:spLocks noChangeArrowheads="1"/>
          </p:cNvSpPr>
          <p:nvPr userDrawn="1"/>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defTabSz="685800" eaLnBrk="0" fontAlgn="base" hangingPunct="0">
              <a:spcBef>
                <a:spcPct val="0"/>
              </a:spcBef>
              <a:spcAft>
                <a:spcPct val="0"/>
              </a:spcAft>
              <a:defRPr/>
            </a:pPr>
            <a:r>
              <a:rPr lang="en-US" altLang="en-US" sz="600">
                <a:solidFill>
                  <a:prstClr val="white"/>
                </a:solidFill>
                <a:latin typeface="Arial" charset="0"/>
              </a:rPr>
              <a:t>© 2017 IBM Corporation</a:t>
            </a:r>
          </a:p>
        </p:txBody>
      </p:sp>
      <p:sp>
        <p:nvSpPr>
          <p:cNvPr id="5" name="Rectangle 4">
            <a:extLst>
              <a:ext uri="{FF2B5EF4-FFF2-40B4-BE49-F238E27FC236}">
                <a16:creationId xmlns:a16="http://schemas.microsoft.com/office/drawing/2014/main" id="{402E3208-582C-4264-8147-8BFB373E780D}"/>
              </a:ext>
            </a:extLst>
          </p:cNvPr>
          <p:cNvSpPr>
            <a:spLocks noChangeArrowheads="1"/>
          </p:cNvSpPr>
          <p:nvPr userDrawn="1"/>
        </p:nvSpPr>
        <p:spPr bwMode="auto">
          <a:xfrm>
            <a:off x="8764191" y="4855369"/>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defTabSz="685800" eaLnBrk="0" fontAlgn="base" hangingPunct="0">
              <a:spcBef>
                <a:spcPct val="0"/>
              </a:spcBef>
              <a:spcAft>
                <a:spcPct val="0"/>
              </a:spcAft>
              <a:defRPr/>
            </a:pPr>
            <a:fld id="{60F33433-2A31-5C4C-80BE-B8695877BD46}" type="slidenum">
              <a:rPr lang="en-US" altLang="en-US" sz="600" smtClean="0">
                <a:solidFill>
                  <a:prstClr val="white"/>
                </a:solidFill>
                <a:latin typeface="Arial" panose="020B0604020202020204" pitchFamily="34" charset="0"/>
              </a:rPr>
              <a:pPr defTabSz="685800" eaLnBrk="0" fontAlgn="base" hangingPunct="0">
                <a:spcBef>
                  <a:spcPct val="0"/>
                </a:spcBef>
                <a:spcAft>
                  <a:spcPct val="0"/>
                </a:spcAft>
                <a:defRPr/>
              </a:pPr>
              <a:t>‹#›</a:t>
            </a:fld>
            <a:endParaRPr lang="en-US" altLang="en-US" sz="600">
              <a:solidFill>
                <a:prstClr val="white"/>
              </a:solidFill>
              <a:latin typeface="Arial" panose="020B0604020202020204" pitchFamily="34" charset="0"/>
            </a:endParaRPr>
          </a:p>
        </p:txBody>
      </p:sp>
      <p:sp>
        <p:nvSpPr>
          <p:cNvPr id="6" name="Rectangle 5">
            <a:extLst>
              <a:ext uri="{FF2B5EF4-FFF2-40B4-BE49-F238E27FC236}">
                <a16:creationId xmlns:a16="http://schemas.microsoft.com/office/drawing/2014/main" id="{611E0BE5-009E-4CA0-9BD3-0F0A63EE6FA5}"/>
              </a:ext>
            </a:extLst>
          </p:cNvPr>
          <p:cNvSpPr>
            <a:spLocks noChangeArrowheads="1"/>
          </p:cNvSpPr>
          <p:nvPr userDrawn="1"/>
        </p:nvSpPr>
        <p:spPr bwMode="auto">
          <a:xfrm>
            <a:off x="8562975" y="4855369"/>
            <a:ext cx="196454" cy="92333"/>
          </a:xfrm>
          <a:prstGeom prst="rect">
            <a:avLst/>
          </a:prstGeom>
          <a:noFill/>
          <a:ln>
            <a:noFill/>
          </a:ln>
          <a:extLst>
            <a:ext uri="{909E8E84-426E-40dd-AFC4-6F175D3DCCD1}"/>
            <a:ext uri="{91240B29-F687-4f45-9708-019B960494DF}"/>
          </a:extLst>
        </p:spPr>
        <p:txBody>
          <a:bodyPr lIns="0" tIns="0" rIns="0" bIns="0">
            <a:spAutoFit/>
          </a:bodyPr>
          <a:lstStyle>
            <a:lvl1pPr>
              <a:defRPr sz="2400">
                <a:solidFill>
                  <a:schemeClr val="tx1"/>
                </a:solidFill>
                <a:latin typeface="Calibri" panose="020F0502020204030204" pitchFamily="34" charset="0"/>
                <a:ea typeface="ＭＳ Ｐゴシック" panose="020B0600070205080204" pitchFamily="34" charset="-128"/>
              </a:defRPr>
            </a:lvl1pPr>
            <a:lvl2pPr marL="742950" indent="-285750">
              <a:defRPr sz="2400">
                <a:solidFill>
                  <a:schemeClr val="tx1"/>
                </a:solidFill>
                <a:latin typeface="Calibri" panose="020F0502020204030204" pitchFamily="34" charset="0"/>
                <a:ea typeface="ＭＳ Ｐゴシック" panose="020B0600070205080204" pitchFamily="34" charset="-128"/>
              </a:defRPr>
            </a:lvl2pPr>
            <a:lvl3pPr marL="1143000" indent="-228600">
              <a:defRPr sz="2400">
                <a:solidFill>
                  <a:schemeClr val="tx1"/>
                </a:solidFill>
                <a:latin typeface="Calibri" panose="020F0502020204030204" pitchFamily="34" charset="0"/>
                <a:ea typeface="ＭＳ Ｐゴシック" panose="020B0600070205080204" pitchFamily="34" charset="-128"/>
              </a:defRPr>
            </a:lvl3pPr>
            <a:lvl4pPr marL="1600200" indent="-228600">
              <a:defRPr sz="2400">
                <a:solidFill>
                  <a:schemeClr val="tx1"/>
                </a:solidFill>
                <a:latin typeface="Calibri" panose="020F0502020204030204" pitchFamily="34" charset="0"/>
                <a:ea typeface="ＭＳ Ｐゴシック" panose="020B0600070205080204" pitchFamily="34" charset="-128"/>
              </a:defRPr>
            </a:lvl4pPr>
            <a:lvl5pPr marL="2057400" indent="-22860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defTabSz="685800" eaLnBrk="0" fontAlgn="base" hangingPunct="0">
              <a:spcBef>
                <a:spcPct val="0"/>
              </a:spcBef>
              <a:spcAft>
                <a:spcPct val="0"/>
              </a:spcAft>
              <a:defRPr/>
            </a:pPr>
            <a:r>
              <a:rPr lang="en-US" altLang="en-US" sz="600" dirty="0">
                <a:solidFill>
                  <a:prstClr val="white"/>
                </a:solidFill>
                <a:latin typeface="Arial" panose="020B0604020202020204" pitchFamily="34" charset="0"/>
                <a:cs typeface="Arial" panose="020B0604020202020204" pitchFamily="34" charset="0"/>
              </a:rPr>
              <a:t>Page</a:t>
            </a:r>
          </a:p>
        </p:txBody>
      </p:sp>
      <p:sp>
        <p:nvSpPr>
          <p:cNvPr id="8" name="Title 1"/>
          <p:cNvSpPr>
            <a:spLocks noGrp="1"/>
          </p:cNvSpPr>
          <p:nvPr>
            <p:ph type="title"/>
          </p:nvPr>
        </p:nvSpPr>
        <p:spPr>
          <a:xfrm>
            <a:off x="592935" y="550794"/>
            <a:ext cx="8050882" cy="477054"/>
          </a:xfrm>
        </p:spPr>
        <p:txBody>
          <a:bodyPr>
            <a:spAutoFit/>
          </a:bodyPr>
          <a:lstStyle>
            <a:lvl1pPr algn="r">
              <a:lnSpc>
                <a:spcPts val="3000"/>
              </a:lnSpc>
              <a:defRPr sz="2775" baseline="0">
                <a:solidFill>
                  <a:schemeClr val="accent5"/>
                </a:solidFill>
              </a:defRPr>
            </a:lvl1pPr>
          </a:lstStyle>
          <a:p>
            <a:r>
              <a:rPr lang="en-US" dirty="0"/>
              <a:t>Click to edit Master title</a:t>
            </a:r>
          </a:p>
        </p:txBody>
      </p:sp>
      <p:sp>
        <p:nvSpPr>
          <p:cNvPr id="3" name="Text Placeholder 2"/>
          <p:cNvSpPr>
            <a:spLocks noGrp="1"/>
          </p:cNvSpPr>
          <p:nvPr>
            <p:ph type="body" sz="quarter" idx="10"/>
          </p:nvPr>
        </p:nvSpPr>
        <p:spPr>
          <a:xfrm>
            <a:off x="593725" y="1363664"/>
            <a:ext cx="7702550" cy="3274839"/>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61698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2"/>
          <p:cNvSpPr>
            <a:spLocks noGrp="1"/>
          </p:cNvSpPr>
          <p:nvPr>
            <p:ph type="title"/>
          </p:nvPr>
        </p:nvSpPr>
        <p:spPr>
          <a:xfrm>
            <a:off x="3124200" y="171450"/>
            <a:ext cx="5783580" cy="342900"/>
          </a:xfrm>
          <a:prstGeom prst="rect">
            <a:avLst/>
          </a:prstGeom>
        </p:spPr>
        <p:txBody>
          <a:bodyPr rtlCol="0">
            <a:normAutofit/>
          </a:bodyPr>
          <a:lstStyle/>
          <a:p>
            <a:r>
              <a:rPr lang="en-US" dirty="0"/>
              <a:t>Click to edit Master title style</a:t>
            </a:r>
          </a:p>
        </p:txBody>
      </p:sp>
      <p:sp>
        <p:nvSpPr>
          <p:cNvPr id="3" name="Date Placeholder 1">
            <a:extLst>
              <a:ext uri="{FF2B5EF4-FFF2-40B4-BE49-F238E27FC236}">
                <a16:creationId xmlns:a16="http://schemas.microsoft.com/office/drawing/2014/main" id="{5F120FFF-0C3A-401A-947C-42EC5FC4507D}"/>
              </a:ext>
            </a:extLst>
          </p:cNvPr>
          <p:cNvSpPr>
            <a:spLocks noGrp="1"/>
          </p:cNvSpPr>
          <p:nvPr>
            <p:ph type="dt" sz="half" idx="10"/>
          </p:nvPr>
        </p:nvSpPr>
        <p:spPr>
          <a:xfrm>
            <a:off x="628650" y="4767263"/>
            <a:ext cx="2057400" cy="273844"/>
          </a:xfrm>
          <a:prstGeom prst="rect">
            <a:avLst/>
          </a:prstGeom>
        </p:spPr>
        <p:txBody>
          <a:bodyPr/>
          <a:lstStyle>
            <a:lvl1pPr>
              <a:defRPr/>
            </a:lvl1pPr>
          </a:lstStyle>
          <a:p>
            <a:pPr>
              <a:defRPr/>
            </a:pPr>
            <a:fld id="{7631B307-987B-4D6A-9945-6007C112F521}" type="datetime1">
              <a:rPr lang="en-US" altLang="en-US"/>
              <a:pPr>
                <a:defRPr/>
              </a:pPr>
              <a:t>4/12/19</a:t>
            </a:fld>
            <a:endParaRPr lang="en-US" altLang="en-US"/>
          </a:p>
        </p:txBody>
      </p:sp>
      <p:sp>
        <p:nvSpPr>
          <p:cNvPr id="4" name="Footer Placeholder 2">
            <a:extLst>
              <a:ext uri="{FF2B5EF4-FFF2-40B4-BE49-F238E27FC236}">
                <a16:creationId xmlns:a16="http://schemas.microsoft.com/office/drawing/2014/main" id="{B3350B48-7C73-40CC-AF2C-9E6BEDF0084A}"/>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3">
            <a:extLst>
              <a:ext uri="{FF2B5EF4-FFF2-40B4-BE49-F238E27FC236}">
                <a16:creationId xmlns:a16="http://schemas.microsoft.com/office/drawing/2014/main" id="{4122B938-605C-4431-BAFF-97A0A9653CEC}"/>
              </a:ext>
            </a:extLst>
          </p:cNvPr>
          <p:cNvSpPr>
            <a:spLocks noGrp="1"/>
          </p:cNvSpPr>
          <p:nvPr>
            <p:ph type="sldNum" sz="quarter" idx="12"/>
          </p:nvPr>
        </p:nvSpPr>
        <p:spPr/>
        <p:txBody>
          <a:bodyPr/>
          <a:lstStyle>
            <a:lvl1pPr>
              <a:defRPr/>
            </a:lvl1pPr>
          </a:lstStyle>
          <a:p>
            <a:pPr>
              <a:defRPr/>
            </a:pPr>
            <a:fld id="{671E0DFC-68AF-484B-B3CC-380CF4FF6B71}" type="slidenum">
              <a:rPr lang="en-US" altLang="en-US"/>
              <a:pPr>
                <a:defRPr/>
              </a:pPr>
              <a:t>‹#›</a:t>
            </a:fld>
            <a:endParaRPr lang="en-US" altLang="en-US"/>
          </a:p>
        </p:txBody>
      </p:sp>
    </p:spTree>
    <p:extLst>
      <p:ext uri="{BB962C8B-B14F-4D97-AF65-F5344CB8AC3E}">
        <p14:creationId xmlns:p14="http://schemas.microsoft.com/office/powerpoint/2010/main" val="4191176854"/>
      </p:ext>
    </p:extLst>
  </p:cSld>
  <p:clrMapOvr>
    <a:masterClrMapping/>
  </p:clrMapOvr>
  <p:transition spd="slow"/>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IBM Cloud / © 2018 IBM Corporation - IBM and Business Partner use only</a:t>
            </a:r>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6"/>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2394753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600929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45" y="582951"/>
            <a:ext cx="8160931" cy="1447804"/>
          </a:xfrm>
        </p:spPr>
        <p:txBody>
          <a:bodyPr anchor="b"/>
          <a:lstStyle>
            <a:lvl1pPr algn="ctr">
              <a:defRPr sz="4500"/>
            </a:lvl1pPr>
          </a:lstStyle>
          <a:p>
            <a:r>
              <a:rPr lang="en-US" dirty="0"/>
              <a:t>Click to edit Master title style</a:t>
            </a:r>
            <a:endParaRPr lang="en-GB" dirty="0"/>
          </a:p>
        </p:txBody>
      </p:sp>
      <p:sp>
        <p:nvSpPr>
          <p:cNvPr id="3" name="Subtitle 2"/>
          <p:cNvSpPr>
            <a:spLocks noGrp="1"/>
          </p:cNvSpPr>
          <p:nvPr>
            <p:ph type="subTitle" idx="1"/>
          </p:nvPr>
        </p:nvSpPr>
        <p:spPr>
          <a:xfrm>
            <a:off x="457245" y="2051429"/>
            <a:ext cx="8160931"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Tree>
    <p:extLst>
      <p:ext uri="{BB962C8B-B14F-4D97-AF65-F5344CB8AC3E}">
        <p14:creationId xmlns:p14="http://schemas.microsoft.com/office/powerpoint/2010/main" val="250537345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isclaimer ">
    <p:spTree>
      <p:nvGrpSpPr>
        <p:cNvPr id="1" name=""/>
        <p:cNvGrpSpPr/>
        <p:nvPr/>
      </p:nvGrpSpPr>
      <p:grpSpPr>
        <a:xfrm>
          <a:off x="0" y="0"/>
          <a:ext cx="0" cy="0"/>
          <a:chOff x="0" y="0"/>
          <a:chExt cx="0" cy="0"/>
        </a:xfrm>
      </p:grpSpPr>
      <p:sp>
        <p:nvSpPr>
          <p:cNvPr id="3" name="Rectangle 3"/>
          <p:cNvSpPr>
            <a:spLocks noChangeArrowheads="1"/>
          </p:cNvSpPr>
          <p:nvPr userDrawn="1"/>
        </p:nvSpPr>
        <p:spPr bwMode="auto">
          <a:xfrm>
            <a:off x="542032" y="1177863"/>
            <a:ext cx="8041364" cy="1482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nchor="ctr">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spcBef>
                <a:spcPts val="750"/>
              </a:spcBef>
              <a:defRPr/>
            </a:pPr>
            <a:r>
              <a:rPr lang="en-US" altLang="en-US" sz="1350" dirty="0">
                <a:solidFill>
                  <a:srgbClr val="000000"/>
                </a:solidFill>
                <a:latin typeface="Calibri" panose="020F0502020204030204" pitchFamily="34" charset="0"/>
                <a:ea typeface="MS PGothic" panose="020B0600070205080204" pitchFamily="34" charset="-128"/>
              </a:rPr>
              <a:t>IBM’s statements regarding its plans, directions, and intent are subject to change or withdrawal without notice at IBM’s sole discretion. Information regarding potential future products is intended to outline our general product direction and it should not be relied on in making a purchasing decision. </a:t>
            </a:r>
          </a:p>
          <a:p>
            <a:pPr eaLnBrk="1" hangingPunct="1">
              <a:spcBef>
                <a:spcPts val="750"/>
              </a:spcBef>
              <a:defRPr/>
            </a:pPr>
            <a:r>
              <a:rPr lang="en-US" altLang="en-US" sz="1350" dirty="0">
                <a:solidFill>
                  <a:srgbClr val="000000"/>
                </a:solidFill>
                <a:latin typeface="Calibri" panose="020F0502020204030204" pitchFamily="34" charset="0"/>
                <a:ea typeface="MS PGothic" panose="020B0600070205080204" pitchFamily="34" charset="-128"/>
              </a:rPr>
              <a:t>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p:txBody>
      </p:sp>
      <p:sp>
        <p:nvSpPr>
          <p:cNvPr id="4" name="Rectangle 6"/>
          <p:cNvSpPr>
            <a:spLocks noChangeArrowheads="1"/>
          </p:cNvSpPr>
          <p:nvPr userDrawn="1"/>
        </p:nvSpPr>
        <p:spPr bwMode="auto">
          <a:xfrm>
            <a:off x="457245" y="1082422"/>
            <a:ext cx="8210937" cy="1673180"/>
          </a:xfrm>
          <a:prstGeom prst="rect">
            <a:avLst/>
          </a:prstGeom>
          <a:noFill/>
          <a:ln w="9360">
            <a:solidFill>
              <a:srgbClr val="00B3E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200">
                <a:solidFill>
                  <a:schemeClr val="hlink"/>
                </a:solidFill>
                <a:latin typeface="Arial" charset="0"/>
              </a:defRPr>
            </a:lvl1pPr>
            <a:lvl2pPr marL="742950" indent="-285750">
              <a:defRPr sz="2200">
                <a:solidFill>
                  <a:schemeClr val="hlink"/>
                </a:solidFill>
                <a:latin typeface="Arial" charset="0"/>
              </a:defRPr>
            </a:lvl2pPr>
            <a:lvl3pPr marL="1143000" indent="-228600">
              <a:defRPr sz="2200">
                <a:solidFill>
                  <a:schemeClr val="hlink"/>
                </a:solidFill>
                <a:latin typeface="Arial" charset="0"/>
              </a:defRPr>
            </a:lvl3pPr>
            <a:lvl4pPr marL="1600200" indent="-228600">
              <a:defRPr sz="2200">
                <a:solidFill>
                  <a:schemeClr val="hlink"/>
                </a:solidFill>
                <a:latin typeface="Arial" charset="0"/>
              </a:defRPr>
            </a:lvl4pPr>
            <a:lvl5pPr marL="2057400" indent="-228600">
              <a:defRPr sz="2200">
                <a:solidFill>
                  <a:schemeClr val="hlink"/>
                </a:solidFill>
                <a:latin typeface="Arial" charset="0"/>
              </a:defRPr>
            </a:lvl5pPr>
            <a:lvl6pPr marL="2514600" indent="-228600" eaLnBrk="0" fontAlgn="base" hangingPunct="0">
              <a:spcBef>
                <a:spcPct val="0"/>
              </a:spcBef>
              <a:spcAft>
                <a:spcPct val="0"/>
              </a:spcAft>
              <a:defRPr sz="2200">
                <a:solidFill>
                  <a:schemeClr val="hlink"/>
                </a:solidFill>
                <a:latin typeface="Arial" charset="0"/>
              </a:defRPr>
            </a:lvl6pPr>
            <a:lvl7pPr marL="2971800" indent="-228600" eaLnBrk="0" fontAlgn="base" hangingPunct="0">
              <a:spcBef>
                <a:spcPct val="0"/>
              </a:spcBef>
              <a:spcAft>
                <a:spcPct val="0"/>
              </a:spcAft>
              <a:defRPr sz="2200">
                <a:solidFill>
                  <a:schemeClr val="hlink"/>
                </a:solidFill>
                <a:latin typeface="Arial" charset="0"/>
              </a:defRPr>
            </a:lvl7pPr>
            <a:lvl8pPr marL="3429000" indent="-228600" eaLnBrk="0" fontAlgn="base" hangingPunct="0">
              <a:spcBef>
                <a:spcPct val="0"/>
              </a:spcBef>
              <a:spcAft>
                <a:spcPct val="0"/>
              </a:spcAft>
              <a:defRPr sz="2200">
                <a:solidFill>
                  <a:schemeClr val="hlink"/>
                </a:solidFill>
                <a:latin typeface="Arial" charset="0"/>
              </a:defRPr>
            </a:lvl8pPr>
            <a:lvl9pPr marL="3886200" indent="-228600" eaLnBrk="0" fontAlgn="base" hangingPunct="0">
              <a:spcBef>
                <a:spcPct val="0"/>
              </a:spcBef>
              <a:spcAft>
                <a:spcPct val="0"/>
              </a:spcAft>
              <a:defRPr sz="2200">
                <a:solidFill>
                  <a:schemeClr val="hlink"/>
                </a:solidFill>
                <a:latin typeface="Arial" charset="0"/>
              </a:defRPr>
            </a:lvl9pPr>
          </a:lstStyle>
          <a:p>
            <a:pPr eaLnBrk="1" hangingPunct="1">
              <a:lnSpc>
                <a:spcPct val="90000"/>
              </a:lnSpc>
            </a:pPr>
            <a:endParaRPr lang="en-US" altLang="en-US" sz="1650">
              <a:solidFill>
                <a:srgbClr val="000000"/>
              </a:solidFill>
              <a:latin typeface="Calibri" charset="0"/>
              <a:ea typeface="Calibri" charset="0"/>
              <a:cs typeface="Calibri" charset="0"/>
            </a:endParaRPr>
          </a:p>
        </p:txBody>
      </p:sp>
      <p:sp>
        <p:nvSpPr>
          <p:cNvPr id="5" name="Text Box 9"/>
          <p:cNvSpPr txBox="1">
            <a:spLocks noChangeArrowheads="1"/>
          </p:cNvSpPr>
          <p:nvPr userDrawn="1"/>
        </p:nvSpPr>
        <p:spPr bwMode="auto">
          <a:xfrm>
            <a:off x="495921" y="2912178"/>
            <a:ext cx="8032591" cy="1031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10" tIns="46710" rIns="89910" bIns="46710"/>
          <a:lstStyle>
            <a:lvl1pPr>
              <a:spcBef>
                <a:spcPct val="2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defRPr>
            </a:lvl1pPr>
            <a:lvl2pPr marL="742950" indent="-28575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defRPr>
            </a:lvl3pPr>
            <a:lvl4pPr marL="1600200" indent="-22860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defRPr>
            </a:lvl4pPr>
            <a:lvl5pPr marL="2057400" indent="-22860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9pPr>
          </a:lstStyle>
          <a:p>
            <a:pPr eaLnBrk="1" hangingPunct="1">
              <a:lnSpc>
                <a:spcPct val="90000"/>
              </a:lnSpc>
              <a:spcBef>
                <a:spcPts val="750"/>
              </a:spcBef>
              <a:buClrTx/>
              <a:buFontTx/>
              <a:buNone/>
              <a:defRPr/>
            </a:pPr>
            <a:r>
              <a:rPr lang="en-US" altLang="en-US" sz="1350" dirty="0">
                <a:latin typeface="Calibri" panose="020F0502020204030204" pitchFamily="34" charset="0"/>
                <a:ea typeface="MS PGothic" panose="020B0600070205080204" pitchFamily="34" charset="-128"/>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6" name="Rectangle 7"/>
          <p:cNvSpPr>
            <a:spLocks noChangeArrowheads="1"/>
          </p:cNvSpPr>
          <p:nvPr userDrawn="1"/>
        </p:nvSpPr>
        <p:spPr bwMode="auto">
          <a:xfrm>
            <a:off x="457245" y="2912178"/>
            <a:ext cx="8210937" cy="1187870"/>
          </a:xfrm>
          <a:prstGeom prst="rect">
            <a:avLst/>
          </a:prstGeom>
          <a:noFill/>
          <a:ln w="9360">
            <a:solidFill>
              <a:srgbClr val="00B3E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200">
                <a:solidFill>
                  <a:schemeClr val="hlink"/>
                </a:solidFill>
                <a:latin typeface="Arial" charset="0"/>
              </a:defRPr>
            </a:lvl1pPr>
            <a:lvl2pPr marL="742950" indent="-285750">
              <a:defRPr sz="2200">
                <a:solidFill>
                  <a:schemeClr val="hlink"/>
                </a:solidFill>
                <a:latin typeface="Arial" charset="0"/>
              </a:defRPr>
            </a:lvl2pPr>
            <a:lvl3pPr marL="1143000" indent="-228600">
              <a:defRPr sz="2200">
                <a:solidFill>
                  <a:schemeClr val="hlink"/>
                </a:solidFill>
                <a:latin typeface="Arial" charset="0"/>
              </a:defRPr>
            </a:lvl3pPr>
            <a:lvl4pPr marL="1600200" indent="-228600">
              <a:defRPr sz="2200">
                <a:solidFill>
                  <a:schemeClr val="hlink"/>
                </a:solidFill>
                <a:latin typeface="Arial" charset="0"/>
              </a:defRPr>
            </a:lvl4pPr>
            <a:lvl5pPr marL="2057400" indent="-228600">
              <a:defRPr sz="2200">
                <a:solidFill>
                  <a:schemeClr val="hlink"/>
                </a:solidFill>
                <a:latin typeface="Arial" charset="0"/>
              </a:defRPr>
            </a:lvl5pPr>
            <a:lvl6pPr marL="2514600" indent="-228600" eaLnBrk="0" fontAlgn="base" hangingPunct="0">
              <a:spcBef>
                <a:spcPct val="0"/>
              </a:spcBef>
              <a:spcAft>
                <a:spcPct val="0"/>
              </a:spcAft>
              <a:defRPr sz="2200">
                <a:solidFill>
                  <a:schemeClr val="hlink"/>
                </a:solidFill>
                <a:latin typeface="Arial" charset="0"/>
              </a:defRPr>
            </a:lvl6pPr>
            <a:lvl7pPr marL="2971800" indent="-228600" eaLnBrk="0" fontAlgn="base" hangingPunct="0">
              <a:spcBef>
                <a:spcPct val="0"/>
              </a:spcBef>
              <a:spcAft>
                <a:spcPct val="0"/>
              </a:spcAft>
              <a:defRPr sz="2200">
                <a:solidFill>
                  <a:schemeClr val="hlink"/>
                </a:solidFill>
                <a:latin typeface="Arial" charset="0"/>
              </a:defRPr>
            </a:lvl7pPr>
            <a:lvl8pPr marL="3429000" indent="-228600" eaLnBrk="0" fontAlgn="base" hangingPunct="0">
              <a:spcBef>
                <a:spcPct val="0"/>
              </a:spcBef>
              <a:spcAft>
                <a:spcPct val="0"/>
              </a:spcAft>
              <a:defRPr sz="2200">
                <a:solidFill>
                  <a:schemeClr val="hlink"/>
                </a:solidFill>
                <a:latin typeface="Arial" charset="0"/>
              </a:defRPr>
            </a:lvl8pPr>
            <a:lvl9pPr marL="3886200" indent="-228600" eaLnBrk="0" fontAlgn="base" hangingPunct="0">
              <a:spcBef>
                <a:spcPct val="0"/>
              </a:spcBef>
              <a:spcAft>
                <a:spcPct val="0"/>
              </a:spcAft>
              <a:defRPr sz="2200">
                <a:solidFill>
                  <a:schemeClr val="hlink"/>
                </a:solidFill>
                <a:latin typeface="Arial" charset="0"/>
              </a:defRPr>
            </a:lvl9pPr>
          </a:lstStyle>
          <a:p>
            <a:pPr eaLnBrk="1" hangingPunct="1">
              <a:lnSpc>
                <a:spcPct val="90000"/>
              </a:lnSpc>
            </a:pPr>
            <a:endParaRPr lang="en-US" altLang="en-US" sz="1650">
              <a:solidFill>
                <a:srgbClr val="000000"/>
              </a:solidFill>
              <a:latin typeface="Calibri" charset="0"/>
              <a:ea typeface="Calibri" charset="0"/>
              <a:cs typeface="Calibri" charset="0"/>
            </a:endParaRPr>
          </a:p>
        </p:txBody>
      </p:sp>
      <p:sp>
        <p:nvSpPr>
          <p:cNvPr id="8" name="Rectangle 6"/>
          <p:cNvSpPr>
            <a:spLocks noChangeArrowheads="1"/>
          </p:cNvSpPr>
          <p:nvPr userDrawn="1"/>
        </p:nvSpPr>
        <p:spPr bwMode="black">
          <a:xfrm>
            <a:off x="372458" y="562646"/>
            <a:ext cx="8210937"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l" eaLnBrk="1" hangingPunct="1">
              <a:lnSpc>
                <a:spcPct val="100000"/>
              </a:lnSpc>
              <a:defRPr/>
            </a:pPr>
            <a:r>
              <a:rPr lang="en-GB" sz="2100" dirty="0">
                <a:solidFill>
                  <a:schemeClr val="tx1"/>
                </a:solidFill>
                <a:latin typeface="+mn-lt"/>
              </a:rPr>
              <a:t>Please</a:t>
            </a:r>
            <a:r>
              <a:rPr lang="en-GB" sz="2100" baseline="0" dirty="0">
                <a:solidFill>
                  <a:schemeClr val="tx1"/>
                </a:solidFill>
                <a:latin typeface="+mn-lt"/>
              </a:rPr>
              <a:t> Note</a:t>
            </a:r>
            <a:endParaRPr lang="en-US" altLang="en-US" sz="2100" dirty="0">
              <a:solidFill>
                <a:srgbClr val="000000"/>
              </a:solidFill>
              <a:latin typeface="+mn-lt"/>
              <a:cs typeface="Arial" panose="020B0604020202020204" pitchFamily="34" charset="0"/>
            </a:endParaRPr>
          </a:p>
        </p:txBody>
      </p:sp>
    </p:spTree>
    <p:extLst>
      <p:ext uri="{BB962C8B-B14F-4D97-AF65-F5344CB8AC3E}">
        <p14:creationId xmlns:p14="http://schemas.microsoft.com/office/powerpoint/2010/main" val="351245840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hank you, Any Questions">
    <p:spTree>
      <p:nvGrpSpPr>
        <p:cNvPr id="1" name=""/>
        <p:cNvGrpSpPr/>
        <p:nvPr/>
      </p:nvGrpSpPr>
      <p:grpSpPr>
        <a:xfrm>
          <a:off x="0" y="0"/>
          <a:ext cx="0" cy="0"/>
          <a:chOff x="0" y="0"/>
          <a:chExt cx="0" cy="0"/>
        </a:xfrm>
      </p:grpSpPr>
      <p:sp>
        <p:nvSpPr>
          <p:cNvPr id="8" name="Rectangle 6"/>
          <p:cNvSpPr>
            <a:spLocks noChangeArrowheads="1"/>
          </p:cNvSpPr>
          <p:nvPr userDrawn="1"/>
        </p:nvSpPr>
        <p:spPr bwMode="black">
          <a:xfrm>
            <a:off x="372458" y="562646"/>
            <a:ext cx="8210937" cy="214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defRPr/>
            </a:pPr>
            <a:r>
              <a:rPr lang="en-GB" sz="4500" dirty="0">
                <a:solidFill>
                  <a:schemeClr val="tx1"/>
                </a:solidFill>
                <a:latin typeface="+mn-lt"/>
              </a:rPr>
              <a:t>Thank you !</a:t>
            </a:r>
          </a:p>
          <a:p>
            <a:pPr algn="ctr" eaLnBrk="1" hangingPunct="1">
              <a:lnSpc>
                <a:spcPct val="100000"/>
              </a:lnSpc>
              <a:defRPr/>
            </a:pPr>
            <a:endParaRPr lang="en-GB" sz="4500" dirty="0">
              <a:solidFill>
                <a:schemeClr val="tx1"/>
              </a:solidFill>
              <a:latin typeface="+mn-lt"/>
            </a:endParaRPr>
          </a:p>
          <a:p>
            <a:pPr algn="ctr" eaLnBrk="1" hangingPunct="1">
              <a:lnSpc>
                <a:spcPct val="100000"/>
              </a:lnSpc>
              <a:defRPr/>
            </a:pPr>
            <a:r>
              <a:rPr lang="en-GB" sz="4500" dirty="0">
                <a:solidFill>
                  <a:schemeClr val="tx1"/>
                </a:solidFill>
                <a:latin typeface="+mn-lt"/>
              </a:rPr>
              <a:t>Questions ?  </a:t>
            </a:r>
            <a:endParaRPr lang="en-US" altLang="en-US" sz="4500" dirty="0">
              <a:solidFill>
                <a:srgbClr val="000000"/>
              </a:solidFill>
              <a:latin typeface="+mn-lt"/>
              <a:cs typeface="Arial" panose="020B0604020202020204" pitchFamily="34" charset="0"/>
            </a:endParaRPr>
          </a:p>
        </p:txBody>
      </p:sp>
    </p:spTree>
    <p:extLst>
      <p:ext uri="{BB962C8B-B14F-4D97-AF65-F5344CB8AC3E}">
        <p14:creationId xmlns:p14="http://schemas.microsoft.com/office/powerpoint/2010/main" val="9424908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dirty="0"/>
              <a:t>Think 2018 / March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45" y="377214"/>
            <a:ext cx="8160931" cy="548634"/>
          </a:xfrm>
        </p:spPr>
        <p:txBody>
          <a:bodyPr/>
          <a:lstStyle/>
          <a:p>
            <a:r>
              <a:rPr lang="en-US" dirty="0"/>
              <a:t>Click to edit Master title style</a:t>
            </a:r>
            <a:endParaRPr lang="en-GB" dirty="0"/>
          </a:p>
        </p:txBody>
      </p:sp>
      <p:sp>
        <p:nvSpPr>
          <p:cNvPr id="3" name="Content Placeholder 2"/>
          <p:cNvSpPr>
            <a:spLocks noGrp="1"/>
          </p:cNvSpPr>
          <p:nvPr>
            <p:ph idx="1"/>
          </p:nvPr>
        </p:nvSpPr>
        <p:spPr>
          <a:xfrm>
            <a:off x="457245" y="994427"/>
            <a:ext cx="8160931" cy="33603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6772359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 preserve="1">
  <p:cSld name="Thank you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45" y="377214"/>
            <a:ext cx="8160931" cy="548634"/>
          </a:xfrm>
        </p:spPr>
        <p:txBody>
          <a:bodyPr/>
          <a:lstStyle>
            <a:lvl1pPr>
              <a:defRPr/>
            </a:lvl1pPr>
          </a:lstStyle>
          <a:p>
            <a:r>
              <a:rPr lang="en-US" dirty="0"/>
              <a:t>Thank You !</a:t>
            </a:r>
            <a:endParaRPr lang="en-GB" dirty="0"/>
          </a:p>
        </p:txBody>
      </p:sp>
      <p:sp>
        <p:nvSpPr>
          <p:cNvPr id="3" name="Content Placeholder 2"/>
          <p:cNvSpPr>
            <a:spLocks noGrp="1"/>
          </p:cNvSpPr>
          <p:nvPr>
            <p:ph idx="1"/>
          </p:nvPr>
        </p:nvSpPr>
        <p:spPr>
          <a:xfrm>
            <a:off x="457245" y="994427"/>
            <a:ext cx="8160931" cy="33603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0024589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8183" y="582952"/>
            <a:ext cx="8076229" cy="2139553"/>
          </a:xfrm>
        </p:spPr>
        <p:txBody>
          <a:bodyPr anchor="b"/>
          <a:lstStyle>
            <a:lvl1pPr>
              <a:defRPr sz="4500"/>
            </a:lvl1pPr>
          </a:lstStyle>
          <a:p>
            <a:r>
              <a:rPr lang="en-US"/>
              <a:t>Click to edit Master title style</a:t>
            </a:r>
            <a:endParaRPr lang="en-GB"/>
          </a:p>
        </p:txBody>
      </p:sp>
      <p:sp>
        <p:nvSpPr>
          <p:cNvPr id="3" name="Text Placeholder 2"/>
          <p:cNvSpPr>
            <a:spLocks noGrp="1"/>
          </p:cNvSpPr>
          <p:nvPr>
            <p:ph type="body" idx="1"/>
          </p:nvPr>
        </p:nvSpPr>
        <p:spPr>
          <a:xfrm>
            <a:off x="466307" y="2777488"/>
            <a:ext cx="8058105"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2680846"/>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8666" y="514373"/>
            <a:ext cx="8298089" cy="548633"/>
          </a:xfrm>
        </p:spPr>
        <p:txBody>
          <a:bodyPr/>
          <a:lstStyle/>
          <a:p>
            <a:r>
              <a:rPr lang="en-US"/>
              <a:t>Click to edit Master title style</a:t>
            </a:r>
            <a:endParaRPr lang="en-GB"/>
          </a:p>
        </p:txBody>
      </p:sp>
      <p:sp>
        <p:nvSpPr>
          <p:cNvPr id="3" name="Content Placeholder 2"/>
          <p:cNvSpPr>
            <a:spLocks noGrp="1"/>
          </p:cNvSpPr>
          <p:nvPr>
            <p:ph sz="half" idx="1"/>
          </p:nvPr>
        </p:nvSpPr>
        <p:spPr>
          <a:xfrm>
            <a:off x="388666" y="1131586"/>
            <a:ext cx="4107134" cy="31546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131586"/>
            <a:ext cx="4038555" cy="3154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6492649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909" y="450814"/>
            <a:ext cx="7886700" cy="514845"/>
          </a:xfrm>
        </p:spPr>
        <p:txBody>
          <a:bodyPr/>
          <a:lstStyle/>
          <a:p>
            <a:r>
              <a:rPr lang="en-US"/>
              <a:t>Click to edit Master title style</a:t>
            </a:r>
            <a:endParaRPr lang="en-GB"/>
          </a:p>
        </p:txBody>
      </p:sp>
      <p:sp>
        <p:nvSpPr>
          <p:cNvPr id="3" name="Text Placeholder 2"/>
          <p:cNvSpPr>
            <a:spLocks noGrp="1"/>
          </p:cNvSpPr>
          <p:nvPr>
            <p:ph type="body" idx="1"/>
          </p:nvPr>
        </p:nvSpPr>
        <p:spPr>
          <a:xfrm>
            <a:off x="621453" y="1058629"/>
            <a:ext cx="3868737" cy="5486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680220"/>
            <a:ext cx="3868737" cy="26745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063006"/>
            <a:ext cx="3887788" cy="5486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29150" y="1680220"/>
            <a:ext cx="3887788" cy="26745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66977005"/>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45" y="445793"/>
            <a:ext cx="8229510" cy="446267"/>
          </a:xfrm>
        </p:spPr>
        <p:txBody>
          <a:bodyPr/>
          <a:lstStyle/>
          <a:p>
            <a:r>
              <a:rPr lang="en-US"/>
              <a:t>Click to edit Master title style</a:t>
            </a:r>
            <a:endParaRPr lang="en-GB"/>
          </a:p>
        </p:txBody>
      </p:sp>
    </p:spTree>
    <p:extLst>
      <p:ext uri="{BB962C8B-B14F-4D97-AF65-F5344CB8AC3E}">
        <p14:creationId xmlns:p14="http://schemas.microsoft.com/office/powerpoint/2010/main" val="368606074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16120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3887788"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61986406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en-GB"/>
          </a:p>
        </p:txBody>
      </p:sp>
      <p:sp>
        <p:nvSpPr>
          <p:cNvPr id="3" name="Picture Placeholder 2"/>
          <p:cNvSpPr>
            <a:spLocks noGrp="1"/>
          </p:cNvSpPr>
          <p:nvPr>
            <p:ph type="pic" idx="1"/>
          </p:nvPr>
        </p:nvSpPr>
        <p:spPr>
          <a:xfrm>
            <a:off x="3887788" y="740570"/>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241752218"/>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112023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82952"/>
            <a:ext cx="1971675" cy="4049771"/>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1" y="582952"/>
            <a:ext cx="5762625" cy="40497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962521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45" y="582951"/>
            <a:ext cx="8160931" cy="1447804"/>
          </a:xfrm>
        </p:spPr>
        <p:txBody>
          <a:bodyPr anchor="b"/>
          <a:lstStyle>
            <a:lvl1pPr algn="ctr">
              <a:defRPr sz="4500"/>
            </a:lvl1pPr>
          </a:lstStyle>
          <a:p>
            <a:r>
              <a:rPr lang="en-US" dirty="0"/>
              <a:t>Click to edit Master title style</a:t>
            </a:r>
            <a:endParaRPr lang="en-GB" dirty="0"/>
          </a:p>
        </p:txBody>
      </p:sp>
      <p:sp>
        <p:nvSpPr>
          <p:cNvPr id="3" name="Subtitle 2"/>
          <p:cNvSpPr>
            <a:spLocks noGrp="1"/>
          </p:cNvSpPr>
          <p:nvPr>
            <p:ph type="subTitle" idx="1"/>
          </p:nvPr>
        </p:nvSpPr>
        <p:spPr>
          <a:xfrm>
            <a:off x="457245" y="2051429"/>
            <a:ext cx="8160931"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Tree>
    <p:extLst>
      <p:ext uri="{BB962C8B-B14F-4D97-AF65-F5344CB8AC3E}">
        <p14:creationId xmlns:p14="http://schemas.microsoft.com/office/powerpoint/2010/main" val="1320848532"/>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isclaimer ">
    <p:spTree>
      <p:nvGrpSpPr>
        <p:cNvPr id="1" name=""/>
        <p:cNvGrpSpPr/>
        <p:nvPr/>
      </p:nvGrpSpPr>
      <p:grpSpPr>
        <a:xfrm>
          <a:off x="0" y="0"/>
          <a:ext cx="0" cy="0"/>
          <a:chOff x="0" y="0"/>
          <a:chExt cx="0" cy="0"/>
        </a:xfrm>
      </p:grpSpPr>
      <p:sp>
        <p:nvSpPr>
          <p:cNvPr id="3" name="Rectangle 3"/>
          <p:cNvSpPr>
            <a:spLocks noChangeArrowheads="1"/>
          </p:cNvSpPr>
          <p:nvPr userDrawn="1"/>
        </p:nvSpPr>
        <p:spPr bwMode="auto">
          <a:xfrm>
            <a:off x="542032" y="1177863"/>
            <a:ext cx="8041364" cy="14822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nchor="ctr">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spcBef>
                <a:spcPts val="750"/>
              </a:spcBef>
              <a:defRPr/>
            </a:pPr>
            <a:r>
              <a:rPr lang="en-US" altLang="en-US" sz="1350" dirty="0">
                <a:solidFill>
                  <a:srgbClr val="000000"/>
                </a:solidFill>
                <a:latin typeface="Calibri" panose="020F0502020204030204" pitchFamily="34" charset="0"/>
                <a:ea typeface="MS PGothic" panose="020B0600070205080204" pitchFamily="34" charset="-128"/>
              </a:rPr>
              <a:t>IBM’s statements regarding its plans, directions, and intent are subject to change or withdrawal without notice at IBM’s sole discretion. Information regarding potential future products is intended to outline our general product direction and it should not be relied on in making a purchasing decision. </a:t>
            </a:r>
          </a:p>
          <a:p>
            <a:pPr eaLnBrk="1" hangingPunct="1">
              <a:spcBef>
                <a:spcPts val="750"/>
              </a:spcBef>
              <a:defRPr/>
            </a:pPr>
            <a:r>
              <a:rPr lang="en-US" altLang="en-US" sz="1350" dirty="0">
                <a:solidFill>
                  <a:srgbClr val="000000"/>
                </a:solidFill>
                <a:latin typeface="Calibri" panose="020F0502020204030204" pitchFamily="34" charset="0"/>
                <a:ea typeface="MS PGothic" panose="020B0600070205080204" pitchFamily="34" charset="-128"/>
              </a:rPr>
              <a:t>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p:txBody>
      </p:sp>
      <p:sp>
        <p:nvSpPr>
          <p:cNvPr id="4" name="Rectangle 6"/>
          <p:cNvSpPr>
            <a:spLocks noChangeArrowheads="1"/>
          </p:cNvSpPr>
          <p:nvPr userDrawn="1"/>
        </p:nvSpPr>
        <p:spPr bwMode="auto">
          <a:xfrm>
            <a:off x="457245" y="1082422"/>
            <a:ext cx="8210937" cy="1673180"/>
          </a:xfrm>
          <a:prstGeom prst="rect">
            <a:avLst/>
          </a:prstGeom>
          <a:noFill/>
          <a:ln w="9360">
            <a:solidFill>
              <a:srgbClr val="00B3E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200">
                <a:solidFill>
                  <a:schemeClr val="hlink"/>
                </a:solidFill>
                <a:latin typeface="Arial" charset="0"/>
              </a:defRPr>
            </a:lvl1pPr>
            <a:lvl2pPr marL="742950" indent="-285750">
              <a:defRPr sz="2200">
                <a:solidFill>
                  <a:schemeClr val="hlink"/>
                </a:solidFill>
                <a:latin typeface="Arial" charset="0"/>
              </a:defRPr>
            </a:lvl2pPr>
            <a:lvl3pPr marL="1143000" indent="-228600">
              <a:defRPr sz="2200">
                <a:solidFill>
                  <a:schemeClr val="hlink"/>
                </a:solidFill>
                <a:latin typeface="Arial" charset="0"/>
              </a:defRPr>
            </a:lvl3pPr>
            <a:lvl4pPr marL="1600200" indent="-228600">
              <a:defRPr sz="2200">
                <a:solidFill>
                  <a:schemeClr val="hlink"/>
                </a:solidFill>
                <a:latin typeface="Arial" charset="0"/>
              </a:defRPr>
            </a:lvl4pPr>
            <a:lvl5pPr marL="2057400" indent="-228600">
              <a:defRPr sz="2200">
                <a:solidFill>
                  <a:schemeClr val="hlink"/>
                </a:solidFill>
                <a:latin typeface="Arial" charset="0"/>
              </a:defRPr>
            </a:lvl5pPr>
            <a:lvl6pPr marL="2514600" indent="-228600" eaLnBrk="0" fontAlgn="base" hangingPunct="0">
              <a:spcBef>
                <a:spcPct val="0"/>
              </a:spcBef>
              <a:spcAft>
                <a:spcPct val="0"/>
              </a:spcAft>
              <a:defRPr sz="2200">
                <a:solidFill>
                  <a:schemeClr val="hlink"/>
                </a:solidFill>
                <a:latin typeface="Arial" charset="0"/>
              </a:defRPr>
            </a:lvl6pPr>
            <a:lvl7pPr marL="2971800" indent="-228600" eaLnBrk="0" fontAlgn="base" hangingPunct="0">
              <a:spcBef>
                <a:spcPct val="0"/>
              </a:spcBef>
              <a:spcAft>
                <a:spcPct val="0"/>
              </a:spcAft>
              <a:defRPr sz="2200">
                <a:solidFill>
                  <a:schemeClr val="hlink"/>
                </a:solidFill>
                <a:latin typeface="Arial" charset="0"/>
              </a:defRPr>
            </a:lvl7pPr>
            <a:lvl8pPr marL="3429000" indent="-228600" eaLnBrk="0" fontAlgn="base" hangingPunct="0">
              <a:spcBef>
                <a:spcPct val="0"/>
              </a:spcBef>
              <a:spcAft>
                <a:spcPct val="0"/>
              </a:spcAft>
              <a:defRPr sz="2200">
                <a:solidFill>
                  <a:schemeClr val="hlink"/>
                </a:solidFill>
                <a:latin typeface="Arial" charset="0"/>
              </a:defRPr>
            </a:lvl8pPr>
            <a:lvl9pPr marL="3886200" indent="-228600" eaLnBrk="0" fontAlgn="base" hangingPunct="0">
              <a:spcBef>
                <a:spcPct val="0"/>
              </a:spcBef>
              <a:spcAft>
                <a:spcPct val="0"/>
              </a:spcAft>
              <a:defRPr sz="2200">
                <a:solidFill>
                  <a:schemeClr val="hlink"/>
                </a:solidFill>
                <a:latin typeface="Arial" charset="0"/>
              </a:defRPr>
            </a:lvl9pPr>
          </a:lstStyle>
          <a:p>
            <a:pPr eaLnBrk="1" hangingPunct="1">
              <a:lnSpc>
                <a:spcPct val="90000"/>
              </a:lnSpc>
            </a:pPr>
            <a:endParaRPr lang="en-US" altLang="en-US" sz="1650">
              <a:solidFill>
                <a:srgbClr val="000000"/>
              </a:solidFill>
              <a:latin typeface="Calibri" charset="0"/>
              <a:ea typeface="Calibri" charset="0"/>
              <a:cs typeface="Calibri" charset="0"/>
            </a:endParaRPr>
          </a:p>
        </p:txBody>
      </p:sp>
      <p:sp>
        <p:nvSpPr>
          <p:cNvPr id="5" name="Text Box 9"/>
          <p:cNvSpPr txBox="1">
            <a:spLocks noChangeArrowheads="1"/>
          </p:cNvSpPr>
          <p:nvPr userDrawn="1"/>
        </p:nvSpPr>
        <p:spPr bwMode="auto">
          <a:xfrm>
            <a:off x="495921" y="2912178"/>
            <a:ext cx="8032591" cy="1031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10" tIns="46710" rIns="89910" bIns="46710"/>
          <a:lstStyle>
            <a:lvl1pPr>
              <a:spcBef>
                <a:spcPct val="20000"/>
              </a:spcBef>
              <a:buClr>
                <a:schemeClr val="tx1"/>
              </a:buClr>
              <a:buFont typeface="Wingdings" panose="05000000000000000000" pitchFamily="2"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0000"/>
                </a:solidFill>
                <a:latin typeface="Arial" panose="020B0604020202020204" pitchFamily="34" charset="0"/>
              </a:defRPr>
            </a:lvl1pPr>
            <a:lvl2pPr marL="742950" indent="-28575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2pPr>
            <a:lvl3pPr marL="1143000" indent="-228600">
              <a:spcBef>
                <a:spcPct val="20000"/>
              </a:spcBef>
              <a:buClr>
                <a:schemeClr val="tx1"/>
              </a:buClr>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defRPr>
            </a:lvl3pPr>
            <a:lvl4pPr marL="1600200" indent="-22860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anose="020B0604020202020204" pitchFamily="34" charset="0"/>
              </a:defRPr>
            </a:lvl4pPr>
            <a:lvl5pPr marL="2057400" indent="-228600">
              <a:spcBef>
                <a:spcPct val="20000"/>
              </a:spcBef>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chemeClr val="tx1"/>
                </a:solidFill>
                <a:latin typeface="Arial" panose="020B0604020202020204" pitchFamily="34" charset="0"/>
              </a:defRPr>
            </a:lvl9pPr>
          </a:lstStyle>
          <a:p>
            <a:pPr eaLnBrk="1" hangingPunct="1">
              <a:lnSpc>
                <a:spcPct val="90000"/>
              </a:lnSpc>
              <a:spcBef>
                <a:spcPts val="750"/>
              </a:spcBef>
              <a:buClrTx/>
              <a:buFontTx/>
              <a:buNone/>
              <a:defRPr/>
            </a:pPr>
            <a:r>
              <a:rPr lang="en-US" altLang="en-US" sz="1350" dirty="0">
                <a:latin typeface="Calibri" panose="020F0502020204030204" pitchFamily="34" charset="0"/>
                <a:ea typeface="MS PGothic" panose="020B0600070205080204" pitchFamily="34" charset="-128"/>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6" name="Rectangle 7"/>
          <p:cNvSpPr>
            <a:spLocks noChangeArrowheads="1"/>
          </p:cNvSpPr>
          <p:nvPr userDrawn="1"/>
        </p:nvSpPr>
        <p:spPr bwMode="auto">
          <a:xfrm>
            <a:off x="457245" y="2912178"/>
            <a:ext cx="8210937" cy="1187870"/>
          </a:xfrm>
          <a:prstGeom prst="rect">
            <a:avLst/>
          </a:prstGeom>
          <a:noFill/>
          <a:ln w="9360">
            <a:solidFill>
              <a:srgbClr val="00B3E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sz="2200">
                <a:solidFill>
                  <a:schemeClr val="hlink"/>
                </a:solidFill>
                <a:latin typeface="Arial" charset="0"/>
              </a:defRPr>
            </a:lvl1pPr>
            <a:lvl2pPr marL="742950" indent="-285750">
              <a:defRPr sz="2200">
                <a:solidFill>
                  <a:schemeClr val="hlink"/>
                </a:solidFill>
                <a:latin typeface="Arial" charset="0"/>
              </a:defRPr>
            </a:lvl2pPr>
            <a:lvl3pPr marL="1143000" indent="-228600">
              <a:defRPr sz="2200">
                <a:solidFill>
                  <a:schemeClr val="hlink"/>
                </a:solidFill>
                <a:latin typeface="Arial" charset="0"/>
              </a:defRPr>
            </a:lvl3pPr>
            <a:lvl4pPr marL="1600200" indent="-228600">
              <a:defRPr sz="2200">
                <a:solidFill>
                  <a:schemeClr val="hlink"/>
                </a:solidFill>
                <a:latin typeface="Arial" charset="0"/>
              </a:defRPr>
            </a:lvl4pPr>
            <a:lvl5pPr marL="2057400" indent="-228600">
              <a:defRPr sz="2200">
                <a:solidFill>
                  <a:schemeClr val="hlink"/>
                </a:solidFill>
                <a:latin typeface="Arial" charset="0"/>
              </a:defRPr>
            </a:lvl5pPr>
            <a:lvl6pPr marL="2514600" indent="-228600" eaLnBrk="0" fontAlgn="base" hangingPunct="0">
              <a:spcBef>
                <a:spcPct val="0"/>
              </a:spcBef>
              <a:spcAft>
                <a:spcPct val="0"/>
              </a:spcAft>
              <a:defRPr sz="2200">
                <a:solidFill>
                  <a:schemeClr val="hlink"/>
                </a:solidFill>
                <a:latin typeface="Arial" charset="0"/>
              </a:defRPr>
            </a:lvl6pPr>
            <a:lvl7pPr marL="2971800" indent="-228600" eaLnBrk="0" fontAlgn="base" hangingPunct="0">
              <a:spcBef>
                <a:spcPct val="0"/>
              </a:spcBef>
              <a:spcAft>
                <a:spcPct val="0"/>
              </a:spcAft>
              <a:defRPr sz="2200">
                <a:solidFill>
                  <a:schemeClr val="hlink"/>
                </a:solidFill>
                <a:latin typeface="Arial" charset="0"/>
              </a:defRPr>
            </a:lvl7pPr>
            <a:lvl8pPr marL="3429000" indent="-228600" eaLnBrk="0" fontAlgn="base" hangingPunct="0">
              <a:spcBef>
                <a:spcPct val="0"/>
              </a:spcBef>
              <a:spcAft>
                <a:spcPct val="0"/>
              </a:spcAft>
              <a:defRPr sz="2200">
                <a:solidFill>
                  <a:schemeClr val="hlink"/>
                </a:solidFill>
                <a:latin typeface="Arial" charset="0"/>
              </a:defRPr>
            </a:lvl8pPr>
            <a:lvl9pPr marL="3886200" indent="-228600" eaLnBrk="0" fontAlgn="base" hangingPunct="0">
              <a:spcBef>
                <a:spcPct val="0"/>
              </a:spcBef>
              <a:spcAft>
                <a:spcPct val="0"/>
              </a:spcAft>
              <a:defRPr sz="2200">
                <a:solidFill>
                  <a:schemeClr val="hlink"/>
                </a:solidFill>
                <a:latin typeface="Arial" charset="0"/>
              </a:defRPr>
            </a:lvl9pPr>
          </a:lstStyle>
          <a:p>
            <a:pPr eaLnBrk="1" hangingPunct="1">
              <a:lnSpc>
                <a:spcPct val="90000"/>
              </a:lnSpc>
            </a:pPr>
            <a:endParaRPr lang="en-US" altLang="en-US" sz="1650">
              <a:solidFill>
                <a:srgbClr val="000000"/>
              </a:solidFill>
              <a:latin typeface="Calibri" charset="0"/>
              <a:ea typeface="Calibri" charset="0"/>
              <a:cs typeface="Calibri" charset="0"/>
            </a:endParaRPr>
          </a:p>
        </p:txBody>
      </p:sp>
      <p:sp>
        <p:nvSpPr>
          <p:cNvPr id="8" name="Rectangle 6"/>
          <p:cNvSpPr>
            <a:spLocks noChangeArrowheads="1"/>
          </p:cNvSpPr>
          <p:nvPr userDrawn="1"/>
        </p:nvSpPr>
        <p:spPr bwMode="black">
          <a:xfrm>
            <a:off x="372458" y="562646"/>
            <a:ext cx="8210937"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l" eaLnBrk="1" hangingPunct="1">
              <a:lnSpc>
                <a:spcPct val="100000"/>
              </a:lnSpc>
              <a:defRPr/>
            </a:pPr>
            <a:r>
              <a:rPr lang="en-GB" sz="2100" dirty="0">
                <a:solidFill>
                  <a:schemeClr val="tx1"/>
                </a:solidFill>
                <a:latin typeface="+mn-lt"/>
              </a:rPr>
              <a:t>Please</a:t>
            </a:r>
            <a:r>
              <a:rPr lang="en-GB" sz="2100" baseline="0" dirty="0">
                <a:solidFill>
                  <a:schemeClr val="tx1"/>
                </a:solidFill>
                <a:latin typeface="+mn-lt"/>
              </a:rPr>
              <a:t> Note</a:t>
            </a:r>
            <a:endParaRPr lang="en-US" altLang="en-US" sz="2100" dirty="0">
              <a:solidFill>
                <a:srgbClr val="000000"/>
              </a:solidFill>
              <a:latin typeface="+mn-lt"/>
              <a:cs typeface="Arial" panose="020B0604020202020204" pitchFamily="34" charset="0"/>
            </a:endParaRPr>
          </a:p>
        </p:txBody>
      </p:sp>
    </p:spTree>
    <p:extLst>
      <p:ext uri="{BB962C8B-B14F-4D97-AF65-F5344CB8AC3E}">
        <p14:creationId xmlns:p14="http://schemas.microsoft.com/office/powerpoint/2010/main" val="1092557061"/>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hank you, Any Questions">
    <p:spTree>
      <p:nvGrpSpPr>
        <p:cNvPr id="1" name=""/>
        <p:cNvGrpSpPr/>
        <p:nvPr/>
      </p:nvGrpSpPr>
      <p:grpSpPr>
        <a:xfrm>
          <a:off x="0" y="0"/>
          <a:ext cx="0" cy="0"/>
          <a:chOff x="0" y="0"/>
          <a:chExt cx="0" cy="0"/>
        </a:xfrm>
      </p:grpSpPr>
      <p:sp>
        <p:nvSpPr>
          <p:cNvPr id="8" name="Rectangle 6"/>
          <p:cNvSpPr>
            <a:spLocks noChangeArrowheads="1"/>
          </p:cNvSpPr>
          <p:nvPr userDrawn="1"/>
        </p:nvSpPr>
        <p:spPr bwMode="black">
          <a:xfrm>
            <a:off x="372458" y="562646"/>
            <a:ext cx="8210937" cy="214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defRPr/>
            </a:pPr>
            <a:r>
              <a:rPr lang="en-GB" sz="4500" dirty="0">
                <a:solidFill>
                  <a:schemeClr val="tx1"/>
                </a:solidFill>
                <a:latin typeface="+mn-lt"/>
              </a:rPr>
              <a:t>Thank you !</a:t>
            </a:r>
          </a:p>
          <a:p>
            <a:pPr algn="ctr" eaLnBrk="1" hangingPunct="1">
              <a:lnSpc>
                <a:spcPct val="100000"/>
              </a:lnSpc>
              <a:defRPr/>
            </a:pPr>
            <a:endParaRPr lang="en-GB" sz="4500" dirty="0">
              <a:solidFill>
                <a:schemeClr val="tx1"/>
              </a:solidFill>
              <a:latin typeface="+mn-lt"/>
            </a:endParaRPr>
          </a:p>
          <a:p>
            <a:pPr algn="ctr" eaLnBrk="1" hangingPunct="1">
              <a:lnSpc>
                <a:spcPct val="100000"/>
              </a:lnSpc>
              <a:defRPr/>
            </a:pPr>
            <a:r>
              <a:rPr lang="en-GB" sz="4500" dirty="0">
                <a:solidFill>
                  <a:schemeClr val="tx1"/>
                </a:solidFill>
                <a:latin typeface="+mn-lt"/>
              </a:rPr>
              <a:t>Questions ?  </a:t>
            </a:r>
            <a:endParaRPr lang="en-US" altLang="en-US" sz="4500" dirty="0">
              <a:solidFill>
                <a:srgbClr val="000000"/>
              </a:solidFill>
              <a:latin typeface="+mn-lt"/>
              <a:cs typeface="Arial" panose="020B0604020202020204" pitchFamily="34" charset="0"/>
            </a:endParaRPr>
          </a:p>
        </p:txBody>
      </p:sp>
    </p:spTree>
    <p:extLst>
      <p:ext uri="{BB962C8B-B14F-4D97-AF65-F5344CB8AC3E}">
        <p14:creationId xmlns:p14="http://schemas.microsoft.com/office/powerpoint/2010/main" val="34257464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45" y="377214"/>
            <a:ext cx="8160931" cy="548634"/>
          </a:xfrm>
        </p:spPr>
        <p:txBody>
          <a:bodyPr/>
          <a:lstStyle/>
          <a:p>
            <a:r>
              <a:rPr lang="en-US" dirty="0"/>
              <a:t>Click to edit Master title style</a:t>
            </a:r>
            <a:endParaRPr lang="en-GB" dirty="0"/>
          </a:p>
        </p:txBody>
      </p:sp>
      <p:sp>
        <p:nvSpPr>
          <p:cNvPr id="3" name="Content Placeholder 2"/>
          <p:cNvSpPr>
            <a:spLocks noGrp="1"/>
          </p:cNvSpPr>
          <p:nvPr>
            <p:ph idx="1"/>
          </p:nvPr>
        </p:nvSpPr>
        <p:spPr>
          <a:xfrm>
            <a:off x="457245" y="994427"/>
            <a:ext cx="8160931" cy="33603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98405815"/>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Thank you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45" y="377214"/>
            <a:ext cx="8160931" cy="548634"/>
          </a:xfrm>
        </p:spPr>
        <p:txBody>
          <a:bodyPr/>
          <a:lstStyle>
            <a:lvl1pPr>
              <a:defRPr/>
            </a:lvl1pPr>
          </a:lstStyle>
          <a:p>
            <a:r>
              <a:rPr lang="en-US" dirty="0"/>
              <a:t>Thank You !</a:t>
            </a:r>
            <a:endParaRPr lang="en-GB" dirty="0"/>
          </a:p>
        </p:txBody>
      </p:sp>
      <p:sp>
        <p:nvSpPr>
          <p:cNvPr id="3" name="Content Placeholder 2"/>
          <p:cNvSpPr>
            <a:spLocks noGrp="1"/>
          </p:cNvSpPr>
          <p:nvPr>
            <p:ph idx="1"/>
          </p:nvPr>
        </p:nvSpPr>
        <p:spPr>
          <a:xfrm>
            <a:off x="457245" y="994427"/>
            <a:ext cx="8160931" cy="33603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0632098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8183" y="582952"/>
            <a:ext cx="8076229" cy="2139553"/>
          </a:xfrm>
        </p:spPr>
        <p:txBody>
          <a:bodyPr anchor="b"/>
          <a:lstStyle>
            <a:lvl1pPr>
              <a:defRPr sz="4500"/>
            </a:lvl1pPr>
          </a:lstStyle>
          <a:p>
            <a:r>
              <a:rPr lang="en-US"/>
              <a:t>Click to edit Master title style</a:t>
            </a:r>
            <a:endParaRPr lang="en-GB"/>
          </a:p>
        </p:txBody>
      </p:sp>
      <p:sp>
        <p:nvSpPr>
          <p:cNvPr id="3" name="Text Placeholder 2"/>
          <p:cNvSpPr>
            <a:spLocks noGrp="1"/>
          </p:cNvSpPr>
          <p:nvPr>
            <p:ph type="body" idx="1"/>
          </p:nvPr>
        </p:nvSpPr>
        <p:spPr>
          <a:xfrm>
            <a:off x="466307" y="2777488"/>
            <a:ext cx="8058105"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5299519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8666" y="514373"/>
            <a:ext cx="8298089" cy="548633"/>
          </a:xfrm>
        </p:spPr>
        <p:txBody>
          <a:bodyPr/>
          <a:lstStyle/>
          <a:p>
            <a:r>
              <a:rPr lang="en-US"/>
              <a:t>Click to edit Master title style</a:t>
            </a:r>
            <a:endParaRPr lang="en-GB"/>
          </a:p>
        </p:txBody>
      </p:sp>
      <p:sp>
        <p:nvSpPr>
          <p:cNvPr id="3" name="Content Placeholder 2"/>
          <p:cNvSpPr>
            <a:spLocks noGrp="1"/>
          </p:cNvSpPr>
          <p:nvPr>
            <p:ph sz="half" idx="1"/>
          </p:nvPr>
        </p:nvSpPr>
        <p:spPr>
          <a:xfrm>
            <a:off x="388666" y="1131586"/>
            <a:ext cx="4107134" cy="31546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131586"/>
            <a:ext cx="4038555" cy="3154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76551614"/>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909" y="450814"/>
            <a:ext cx="7886700" cy="514845"/>
          </a:xfrm>
        </p:spPr>
        <p:txBody>
          <a:bodyPr/>
          <a:lstStyle/>
          <a:p>
            <a:r>
              <a:rPr lang="en-US"/>
              <a:t>Click to edit Master title style</a:t>
            </a:r>
            <a:endParaRPr lang="en-GB"/>
          </a:p>
        </p:txBody>
      </p:sp>
      <p:sp>
        <p:nvSpPr>
          <p:cNvPr id="3" name="Text Placeholder 2"/>
          <p:cNvSpPr>
            <a:spLocks noGrp="1"/>
          </p:cNvSpPr>
          <p:nvPr>
            <p:ph type="body" idx="1"/>
          </p:nvPr>
        </p:nvSpPr>
        <p:spPr>
          <a:xfrm>
            <a:off x="621453" y="1058629"/>
            <a:ext cx="3868737" cy="5486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30239" y="1680220"/>
            <a:ext cx="3868737" cy="26745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063006"/>
            <a:ext cx="3887788" cy="5486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629150" y="1680220"/>
            <a:ext cx="3887788" cy="26745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1995011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45" y="445793"/>
            <a:ext cx="8229510" cy="446267"/>
          </a:xfrm>
        </p:spPr>
        <p:txBody>
          <a:bodyPr/>
          <a:lstStyle/>
          <a:p>
            <a:r>
              <a:rPr lang="en-US"/>
              <a:t>Click to edit Master title style</a:t>
            </a:r>
            <a:endParaRPr lang="en-GB"/>
          </a:p>
        </p:txBody>
      </p:sp>
    </p:spTree>
    <p:extLst>
      <p:ext uri="{BB962C8B-B14F-4D97-AF65-F5344CB8AC3E}">
        <p14:creationId xmlns:p14="http://schemas.microsoft.com/office/powerpoint/2010/main" val="34086673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1200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3887788"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14744657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2400"/>
            </a:lvl1pPr>
          </a:lstStyle>
          <a:p>
            <a:r>
              <a:rPr lang="en-US"/>
              <a:t>Click to edit Master title style</a:t>
            </a:r>
            <a:endParaRPr lang="en-GB"/>
          </a:p>
        </p:txBody>
      </p:sp>
      <p:sp>
        <p:nvSpPr>
          <p:cNvPr id="3" name="Picture Placeholder 2"/>
          <p:cNvSpPr>
            <a:spLocks noGrp="1"/>
          </p:cNvSpPr>
          <p:nvPr>
            <p:ph type="pic" idx="1"/>
          </p:nvPr>
        </p:nvSpPr>
        <p:spPr>
          <a:xfrm>
            <a:off x="3887788" y="740570"/>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307473520"/>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0644926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82952"/>
            <a:ext cx="1971675" cy="4049771"/>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1" y="582952"/>
            <a:ext cx="5762625" cy="40497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5753678"/>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9144000" cy="411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title"/>
          </p:nvPr>
        </p:nvSpPr>
        <p:spPr>
          <a:xfrm>
            <a:off x="571546" y="2187498"/>
            <a:ext cx="4114800" cy="381000"/>
          </a:xfrm>
        </p:spPr>
        <p:txBody>
          <a:bodyPr/>
          <a:lstStyle>
            <a:lvl1pPr>
              <a:defRPr b="1">
                <a:solidFill>
                  <a:schemeClr val="bg1"/>
                </a:solidFill>
                <a:latin typeface="IBM Plex Sans Light" panose="020B0403050000000000" pitchFamily="34" charset="0"/>
              </a:defRPr>
            </a:lvl1pPr>
          </a:lstStyle>
          <a:p>
            <a:r>
              <a:rPr lang="en-US" dirty="0"/>
              <a:t>Click to edit Master title style</a:t>
            </a:r>
          </a:p>
        </p:txBody>
      </p:sp>
      <p:sp>
        <p:nvSpPr>
          <p:cNvPr id="15" name="Date Placeholder 3">
            <a:extLst>
              <a:ext uri="{FF2B5EF4-FFF2-40B4-BE49-F238E27FC236}">
                <a16:creationId xmlns:a16="http://schemas.microsoft.com/office/drawing/2014/main" id="{038C54C8-0948-4BCE-86E0-4AF280ADB308}"/>
              </a:ext>
            </a:extLst>
          </p:cNvPr>
          <p:cNvSpPr txBox="1">
            <a:spLocks/>
          </p:cNvSpPr>
          <p:nvPr userDrawn="1"/>
        </p:nvSpPr>
        <p:spPr>
          <a:xfrm>
            <a:off x="708660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altLang="en-US" sz="900"/>
              <a:t>© IBM Corporation 2018</a:t>
            </a:r>
            <a:endParaRPr lang="en-US" altLang="en-US" sz="900" dirty="0"/>
          </a:p>
        </p:txBody>
      </p:sp>
    </p:spTree>
    <p:extLst>
      <p:ext uri="{BB962C8B-B14F-4D97-AF65-F5344CB8AC3E}">
        <p14:creationId xmlns:p14="http://schemas.microsoft.com/office/powerpoint/2010/main" val="11483820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1" y="931067"/>
            <a:ext cx="2248365" cy="3132000"/>
          </a:xfrm>
        </p:spPr>
        <p:txBody>
          <a:bodyPr/>
          <a:lstStyle>
            <a:lvl1pPr>
              <a:defRPr sz="2800" b="1">
                <a:solidFill>
                  <a:srgbClr val="283558"/>
                </a:solidFill>
                <a:latin typeface="IBM Plex Sans Light" panose="020B0403050000000000" pitchFamily="34" charset="0"/>
              </a:defRPr>
            </a:lvl1pPr>
          </a:lstStyle>
          <a:p>
            <a:r>
              <a:rPr lang="en-US" dirty="0"/>
              <a:t>Click to edit Master title style</a:t>
            </a:r>
          </a:p>
        </p:txBody>
      </p:sp>
      <p:sp>
        <p:nvSpPr>
          <p:cNvPr id="3" name="Content Placeholder 2"/>
          <p:cNvSpPr>
            <a:spLocks noGrp="1"/>
          </p:cNvSpPr>
          <p:nvPr>
            <p:ph idx="1"/>
          </p:nvPr>
        </p:nvSpPr>
        <p:spPr>
          <a:xfrm>
            <a:off x="4071316" y="931068"/>
            <a:ext cx="4404267" cy="3263504"/>
          </a:xfrm>
        </p:spPr>
        <p:txBody>
          <a:bodyPr/>
          <a:lstStyle>
            <a:lvl1pPr>
              <a:defRPr>
                <a:solidFill>
                  <a:srgbClr val="283558"/>
                </a:solidFill>
                <a:latin typeface="IBM Plex Sans Light" panose="020B0403050000000000" pitchFamily="34" charset="0"/>
              </a:defRPr>
            </a:lvl1pPr>
            <a:lvl2pPr>
              <a:defRPr>
                <a:solidFill>
                  <a:srgbClr val="283558"/>
                </a:solidFill>
                <a:latin typeface="IBM Plex Sans Light" panose="020B0403050000000000" pitchFamily="34" charset="0"/>
              </a:defRPr>
            </a:lvl2pPr>
            <a:lvl3pPr>
              <a:defRPr>
                <a:solidFill>
                  <a:srgbClr val="283558"/>
                </a:solidFill>
                <a:latin typeface="IBM Plex Sans Light" panose="020B0403050000000000" pitchFamily="34" charset="0"/>
              </a:defRPr>
            </a:lvl3pPr>
            <a:lvl4pPr>
              <a:defRPr>
                <a:solidFill>
                  <a:srgbClr val="283558"/>
                </a:solidFill>
                <a:latin typeface="IBM Plex Sans Light" panose="020B0403050000000000" pitchFamily="34" charset="0"/>
              </a:defRPr>
            </a:lvl4pPr>
            <a:lvl5pPr>
              <a:defRPr>
                <a:solidFill>
                  <a:srgbClr val="283558"/>
                </a:solidFill>
                <a:latin typeface="IBM Plex Sans Light" panose="020B0403050000000000"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3626893" y="931067"/>
            <a:ext cx="0" cy="3132000"/>
          </a:xfrm>
          <a:prstGeom prst="line">
            <a:avLst/>
          </a:prstGeom>
          <a:ln w="6350">
            <a:solidFill>
              <a:srgbClr val="293659"/>
            </a:solidFill>
          </a:ln>
          <a:effectLst>
            <a:outerShdw blurRad="40000" dist="20000" dir="5400000" rotWithShape="0">
              <a:srgbClr val="102059">
                <a:alpha val="0"/>
              </a:srgbClr>
            </a:outerShdw>
          </a:effectLst>
        </p:spPr>
        <p:style>
          <a:lnRef idx="2">
            <a:schemeClr val="accent1"/>
          </a:lnRef>
          <a:fillRef idx="0">
            <a:schemeClr val="accent1"/>
          </a:fillRef>
          <a:effectRef idx="1">
            <a:schemeClr val="accent1"/>
          </a:effectRef>
          <a:fontRef idx="minor">
            <a:schemeClr val="tx1"/>
          </a:fontRef>
        </p:style>
      </p:cxnSp>
      <p:sp>
        <p:nvSpPr>
          <p:cNvPr id="11" name="Date Placeholder 3">
            <a:extLst>
              <a:ext uri="{FF2B5EF4-FFF2-40B4-BE49-F238E27FC236}">
                <a16:creationId xmlns:a16="http://schemas.microsoft.com/office/drawing/2014/main" id="{038C54C8-0948-4BCE-86E0-4AF280ADB308}"/>
              </a:ext>
            </a:extLst>
          </p:cNvPr>
          <p:cNvSpPr txBox="1">
            <a:spLocks/>
          </p:cNvSpPr>
          <p:nvPr userDrawn="1"/>
        </p:nvSpPr>
        <p:spPr>
          <a:xfrm>
            <a:off x="708660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altLang="en-US" sz="900"/>
              <a:t>© IBM Corporation 2018</a:t>
            </a:r>
            <a:endParaRPr lang="en-US" altLang="en-US" sz="900" dirty="0"/>
          </a:p>
        </p:txBody>
      </p:sp>
      <p:sp>
        <p:nvSpPr>
          <p:cNvPr id="12" name="Slide Number Placeholder 5">
            <a:extLst>
              <a:ext uri="{FF2B5EF4-FFF2-40B4-BE49-F238E27FC236}">
                <a16:creationId xmlns:a16="http://schemas.microsoft.com/office/drawing/2014/main" id="{C30248F4-9119-4870-9FB1-D2780C5E2AFF}"/>
              </a:ext>
            </a:extLst>
          </p:cNvPr>
          <p:cNvSpPr txBox="1">
            <a:spLocks/>
          </p:cNvSpPr>
          <p:nvPr userDrawn="1"/>
        </p:nvSpPr>
        <p:spPr>
          <a:xfrm>
            <a:off x="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fld id="{398E7A6E-9EB8-7E4E-A612-53757D31657F}" type="slidenum">
              <a:rPr lang="en-US" altLang="en-US" sz="900" smtClean="0"/>
              <a:pPr>
                <a:defRPr/>
              </a:pPr>
              <a:t>‹#›</a:t>
            </a:fld>
            <a:endParaRPr lang="en-US" altLang="en-US" sz="900"/>
          </a:p>
        </p:txBody>
      </p:sp>
    </p:spTree>
    <p:extLst>
      <p:ext uri="{BB962C8B-B14F-4D97-AF65-F5344CB8AC3E}">
        <p14:creationId xmlns:p14="http://schemas.microsoft.com/office/powerpoint/2010/main" val="2046743418"/>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289" y="177201"/>
            <a:ext cx="8705386" cy="417532"/>
          </a:xfrm>
        </p:spPr>
        <p:txBody>
          <a:bodyPr/>
          <a:lstStyle>
            <a:lvl1pPr>
              <a:defRPr sz="2400" b="1">
                <a:latin typeface="IBM Plex Sans Light" panose="020B0403050000000000" pitchFamily="34" charset="0"/>
              </a:defRPr>
            </a:lvl1pPr>
          </a:lstStyle>
          <a:p>
            <a:r>
              <a:rPr lang="en-US" dirty="0"/>
              <a:t>Click to edit Master title style</a:t>
            </a:r>
          </a:p>
        </p:txBody>
      </p:sp>
      <p:cxnSp>
        <p:nvCxnSpPr>
          <p:cNvPr id="9" name="Straight Connector 8"/>
          <p:cNvCxnSpPr/>
          <p:nvPr userDrawn="1"/>
        </p:nvCxnSpPr>
        <p:spPr>
          <a:xfrm>
            <a:off x="193289" y="587300"/>
            <a:ext cx="8705386" cy="0"/>
          </a:xfrm>
          <a:prstGeom prst="line">
            <a:avLst/>
          </a:prstGeom>
          <a:ln>
            <a:solidFill>
              <a:srgbClr val="283558"/>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038C54C8-0948-4BCE-86E0-4AF280ADB308}"/>
              </a:ext>
            </a:extLst>
          </p:cNvPr>
          <p:cNvSpPr txBox="1">
            <a:spLocks/>
          </p:cNvSpPr>
          <p:nvPr userDrawn="1"/>
        </p:nvSpPr>
        <p:spPr>
          <a:xfrm>
            <a:off x="708660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altLang="en-US" sz="900"/>
              <a:t>© IBM Corporation 2018</a:t>
            </a:r>
            <a:endParaRPr lang="en-US" altLang="en-US" sz="900" dirty="0"/>
          </a:p>
        </p:txBody>
      </p:sp>
      <p:sp>
        <p:nvSpPr>
          <p:cNvPr id="11" name="Slide Number Placeholder 5">
            <a:extLst>
              <a:ext uri="{FF2B5EF4-FFF2-40B4-BE49-F238E27FC236}">
                <a16:creationId xmlns:a16="http://schemas.microsoft.com/office/drawing/2014/main" id="{C30248F4-9119-4870-9FB1-D2780C5E2AFF}"/>
              </a:ext>
            </a:extLst>
          </p:cNvPr>
          <p:cNvSpPr txBox="1">
            <a:spLocks/>
          </p:cNvSpPr>
          <p:nvPr userDrawn="1"/>
        </p:nvSpPr>
        <p:spPr>
          <a:xfrm>
            <a:off x="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fld id="{398E7A6E-9EB8-7E4E-A612-53757D31657F}" type="slidenum">
              <a:rPr lang="en-US" altLang="en-US" sz="900" smtClean="0"/>
              <a:pPr>
                <a:defRPr/>
              </a:pPr>
              <a:t>‹#›</a:t>
            </a:fld>
            <a:endParaRPr lang="en-US" altLang="en-US" sz="900"/>
          </a:p>
        </p:txBody>
      </p:sp>
    </p:spTree>
    <p:extLst>
      <p:ext uri="{BB962C8B-B14F-4D97-AF65-F5344CB8AC3E}">
        <p14:creationId xmlns:p14="http://schemas.microsoft.com/office/powerpoint/2010/main" val="210108867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8"/>
          <p:cNvPicPr preferRelativeResize="0">
            <a:picLocks/>
          </p:cNvPicPr>
          <p:nvPr userDrawn="1"/>
        </p:nvPicPr>
        <p:blipFill rotWithShape="1">
          <a:blip r:embed="rId2">
            <a:extLst>
              <a:ext uri="{28A0092B-C50C-407E-A947-70E740481C1C}">
                <a14:useLocalDpi xmlns:a14="http://schemas.microsoft.com/office/drawing/2010/main" val="0"/>
              </a:ext>
            </a:extLst>
          </a:blip>
          <a:srcRect b="44595"/>
          <a:stretch/>
        </p:blipFill>
        <p:spPr bwMode="auto">
          <a:xfrm>
            <a:off x="0" y="4117030"/>
            <a:ext cx="9144000" cy="102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a:extLst>
              <a:ext uri="{FF2B5EF4-FFF2-40B4-BE49-F238E27FC236}">
                <a16:creationId xmlns:a16="http://schemas.microsoft.com/office/drawing/2014/main" id="{038C54C8-0948-4BCE-86E0-4AF280ADB308}"/>
              </a:ext>
            </a:extLst>
          </p:cNvPr>
          <p:cNvSpPr txBox="1">
            <a:spLocks/>
          </p:cNvSpPr>
          <p:nvPr userDrawn="1"/>
        </p:nvSpPr>
        <p:spPr>
          <a:xfrm>
            <a:off x="708660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altLang="en-US" sz="900"/>
              <a:t>© IBM Corporation 2018</a:t>
            </a:r>
            <a:endParaRPr lang="en-US" altLang="en-US" sz="900" dirty="0"/>
          </a:p>
        </p:txBody>
      </p:sp>
      <p:sp>
        <p:nvSpPr>
          <p:cNvPr id="6" name="Slide Number Placeholder 5">
            <a:extLst>
              <a:ext uri="{FF2B5EF4-FFF2-40B4-BE49-F238E27FC236}">
                <a16:creationId xmlns:a16="http://schemas.microsoft.com/office/drawing/2014/main" id="{C30248F4-9119-4870-9FB1-D2780C5E2AFF}"/>
              </a:ext>
            </a:extLst>
          </p:cNvPr>
          <p:cNvSpPr txBox="1">
            <a:spLocks/>
          </p:cNvSpPr>
          <p:nvPr userDrawn="1"/>
        </p:nvSpPr>
        <p:spPr>
          <a:xfrm>
            <a:off x="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fld id="{398E7A6E-9EB8-7E4E-A612-53757D31657F}" type="slidenum">
              <a:rPr lang="en-US" altLang="en-US" sz="900" smtClean="0"/>
              <a:pPr>
                <a:defRPr/>
              </a:pPr>
              <a:t>‹#›</a:t>
            </a:fld>
            <a:endParaRPr lang="en-US" altLang="en-US" sz="900"/>
          </a:p>
        </p:txBody>
      </p:sp>
      <p:sp>
        <p:nvSpPr>
          <p:cNvPr id="7" name="Title 4"/>
          <p:cNvSpPr>
            <a:spLocks noGrp="1"/>
          </p:cNvSpPr>
          <p:nvPr>
            <p:ph type="title"/>
          </p:nvPr>
        </p:nvSpPr>
        <p:spPr>
          <a:xfrm>
            <a:off x="228600" y="2186940"/>
            <a:ext cx="8290560" cy="563881"/>
          </a:xfrm>
        </p:spPr>
        <p:txBody>
          <a:bodyPr/>
          <a:lstStyle>
            <a:lvl1pPr>
              <a:lnSpc>
                <a:spcPct val="90000"/>
              </a:lnSpc>
              <a:defRPr>
                <a:solidFill>
                  <a:schemeClr val="tx1"/>
                </a:solidFill>
              </a:defRPr>
            </a:lvl1pPr>
          </a:lstStyle>
          <a:p>
            <a:r>
              <a:rPr lang="en-US" dirty="0"/>
              <a:t>Click to edit Master title style</a:t>
            </a:r>
          </a:p>
        </p:txBody>
      </p:sp>
      <p:sp>
        <p:nvSpPr>
          <p:cNvPr id="9" name="Oval 8">
            <a:extLst>
              <a:ext uri="{FF2B5EF4-FFF2-40B4-BE49-F238E27FC236}">
                <a16:creationId xmlns:a16="http://schemas.microsoft.com/office/drawing/2014/main" id="{5FFFF151-0E80-4490-99EF-AACEF2FF5C49}"/>
              </a:ext>
            </a:extLst>
          </p:cNvPr>
          <p:cNvSpPr/>
          <p:nvPr userDrawn="1"/>
        </p:nvSpPr>
        <p:spPr>
          <a:xfrm>
            <a:off x="7173891" y="3407469"/>
            <a:ext cx="1428750" cy="1419225"/>
          </a:xfrm>
          <a:prstGeom prst="ellipse">
            <a:avLst/>
          </a:prstGeom>
          <a:solidFill>
            <a:srgbClr val="FFFFFF"/>
          </a:solidFill>
          <a:ln>
            <a:noFill/>
          </a:ln>
        </p:spPr>
        <p:style>
          <a:lnRef idx="1">
            <a:schemeClr val="accent1"/>
          </a:lnRef>
          <a:fillRef idx="2">
            <a:schemeClr val="accent1"/>
          </a:fillRef>
          <a:effectRef idx="1">
            <a:schemeClr val="accent1"/>
          </a:effectRef>
          <a:fontRef idx="minor">
            <a:schemeClr val="dk1"/>
          </a:fontRef>
        </p:style>
        <p:txBody>
          <a:bodyPr anchor="ctr"/>
          <a:lstStyle/>
          <a:p>
            <a:pPr algn="ctr" defTabSz="685647">
              <a:defRPr/>
            </a:pPr>
            <a:endParaRPr lang="en-US" sz="1425">
              <a:solidFill>
                <a:prstClr val="black"/>
              </a:solidFill>
            </a:endParaRPr>
          </a:p>
        </p:txBody>
      </p:sp>
      <p:pic>
        <p:nvPicPr>
          <p:cNvPr id="10"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95335" y="3521770"/>
            <a:ext cx="1175147" cy="1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3889002"/>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prstClr val="black"/>
                </a:solidFill>
              </a:rPr>
              <a:t>Hybrid Cloud / November 2017 / © 2017 IBM Corporation</a:t>
            </a:r>
            <a:endParaRPr lang="en-US">
              <a:solidFill>
                <a:prstClr val="black"/>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3" name="TextBox 2"/>
          <p:cNvSpPr txBox="1"/>
          <p:nvPr userDrawn="1"/>
        </p:nvSpPr>
        <p:spPr>
          <a:xfrm>
            <a:off x="0" y="53740"/>
            <a:ext cx="9025054" cy="3884974"/>
          </a:xfrm>
          <a:prstGeom prst="rect">
            <a:avLst/>
          </a:prstGeom>
          <a:solidFill>
            <a:schemeClr val="bg1"/>
          </a:solidFill>
        </p:spPr>
        <p:txBody>
          <a:bodyPr wrap="square" rtlCol="0">
            <a:spAutoFit/>
          </a:bodyPr>
          <a:lstStyle/>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r>
              <a:rPr lang="en-GB" sz="5400" dirty="0">
                <a:solidFill>
                  <a:srgbClr val="7030A0"/>
                </a:solidFill>
              </a:rPr>
              <a:t>1DO NOT USE</a:t>
            </a: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p:txBody>
      </p:sp>
    </p:spTree>
    <p:extLst>
      <p:ext uri="{BB962C8B-B14F-4D97-AF65-F5344CB8AC3E}">
        <p14:creationId xmlns:p14="http://schemas.microsoft.com/office/powerpoint/2010/main" val="95940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3263328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Hybrid Cloud / November 2017 / © 2017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0" y="53740"/>
            <a:ext cx="9025054" cy="3884974"/>
          </a:xfrm>
          <a:prstGeom prst="rect">
            <a:avLst/>
          </a:prstGeom>
          <a:solidFill>
            <a:schemeClr val="bg1"/>
          </a:solidFill>
        </p:spPr>
        <p:txBody>
          <a:bodyPr wrap="square" rtlCol="0">
            <a:spAutoFit/>
          </a:bodyPr>
          <a:lstStyle/>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r>
              <a:rPr lang="en-GB" sz="5400" dirty="0">
                <a:solidFill>
                  <a:srgbClr val="7030A0"/>
                </a:solidFill>
              </a:rPr>
              <a:t>3DO NOT USE</a:t>
            </a: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p:txBody>
      </p:sp>
    </p:spTree>
    <p:extLst>
      <p:ext uri="{BB962C8B-B14F-4D97-AF65-F5344CB8AC3E}">
        <p14:creationId xmlns:p14="http://schemas.microsoft.com/office/powerpoint/2010/main" val="183954081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Hybrid Cloud / November 2017 / © 2017 IBM Corporation</a:t>
            </a:r>
            <a:endParaRPr lang="en-US"/>
          </a:p>
        </p:txBody>
      </p:sp>
      <p:sp>
        <p:nvSpPr>
          <p:cNvPr id="5" name="TextBox 4"/>
          <p:cNvSpPr txBox="1"/>
          <p:nvPr userDrawn="1"/>
        </p:nvSpPr>
        <p:spPr>
          <a:xfrm>
            <a:off x="0" y="53740"/>
            <a:ext cx="9025054" cy="3884974"/>
          </a:xfrm>
          <a:prstGeom prst="rect">
            <a:avLst/>
          </a:prstGeom>
          <a:solidFill>
            <a:schemeClr val="bg1"/>
          </a:solidFill>
        </p:spPr>
        <p:txBody>
          <a:bodyPr wrap="square" rtlCol="0">
            <a:spAutoFit/>
          </a:bodyPr>
          <a:lstStyle/>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r>
              <a:rPr lang="en-GB" sz="5400" dirty="0">
                <a:solidFill>
                  <a:srgbClr val="7030A0"/>
                </a:solidFill>
              </a:rPr>
              <a:t>DO NOT USE</a:t>
            </a: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p:txBody>
      </p:sp>
    </p:spTree>
    <p:extLst>
      <p:ext uri="{BB962C8B-B14F-4D97-AF65-F5344CB8AC3E}">
        <p14:creationId xmlns:p14="http://schemas.microsoft.com/office/powerpoint/2010/main" val="341152029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Hybrid Cloud / November 2017 / © 2017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0" y="53740"/>
            <a:ext cx="9025054" cy="3884974"/>
          </a:xfrm>
          <a:prstGeom prst="rect">
            <a:avLst/>
          </a:prstGeom>
          <a:solidFill>
            <a:schemeClr val="bg1"/>
          </a:solidFill>
        </p:spPr>
        <p:txBody>
          <a:bodyPr wrap="square" rtlCol="0">
            <a:spAutoFit/>
          </a:bodyPr>
          <a:lstStyle/>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r>
              <a:rPr lang="en-GB" sz="5400" dirty="0">
                <a:solidFill>
                  <a:srgbClr val="7030A0"/>
                </a:solidFill>
              </a:rPr>
              <a:t>DO NOT USE</a:t>
            </a: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p:txBody>
      </p:sp>
    </p:spTree>
    <p:extLst>
      <p:ext uri="{BB962C8B-B14F-4D97-AF65-F5344CB8AC3E}">
        <p14:creationId xmlns:p14="http://schemas.microsoft.com/office/powerpoint/2010/main" val="3494703869"/>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Hybrid Cloud / November 2017 / © 2017 IBM Corporation</a:t>
            </a:r>
            <a:endParaRPr lang="en-US"/>
          </a:p>
        </p:txBody>
      </p:sp>
      <p:sp>
        <p:nvSpPr>
          <p:cNvPr id="6" name="TextBox 5"/>
          <p:cNvSpPr txBox="1"/>
          <p:nvPr userDrawn="1"/>
        </p:nvSpPr>
        <p:spPr>
          <a:xfrm>
            <a:off x="0" y="53740"/>
            <a:ext cx="9025054" cy="3884974"/>
          </a:xfrm>
          <a:prstGeom prst="rect">
            <a:avLst/>
          </a:prstGeom>
          <a:solidFill>
            <a:schemeClr val="bg1"/>
          </a:solidFill>
        </p:spPr>
        <p:txBody>
          <a:bodyPr wrap="square" rtlCol="0">
            <a:spAutoFit/>
          </a:bodyPr>
          <a:lstStyle/>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r>
              <a:rPr lang="en-GB" sz="5400" dirty="0">
                <a:solidFill>
                  <a:srgbClr val="7030A0"/>
                </a:solidFill>
              </a:rPr>
              <a:t>DO NOT USE</a:t>
            </a: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p:txBody>
      </p:sp>
    </p:spTree>
    <p:extLst>
      <p:ext uri="{BB962C8B-B14F-4D97-AF65-F5344CB8AC3E}">
        <p14:creationId xmlns:p14="http://schemas.microsoft.com/office/powerpoint/2010/main" val="296541150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Hybrid Cloud / November 2017 / © 2017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0" y="53740"/>
            <a:ext cx="9025054" cy="3884974"/>
          </a:xfrm>
          <a:prstGeom prst="rect">
            <a:avLst/>
          </a:prstGeom>
          <a:solidFill>
            <a:schemeClr val="bg1"/>
          </a:solidFill>
        </p:spPr>
        <p:txBody>
          <a:bodyPr wrap="square" rtlCol="0">
            <a:spAutoFit/>
          </a:bodyPr>
          <a:lstStyle/>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r>
              <a:rPr lang="en-GB" sz="5400" dirty="0">
                <a:solidFill>
                  <a:srgbClr val="7030A0"/>
                </a:solidFill>
              </a:rPr>
              <a:t>DO NOT USE</a:t>
            </a: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a:p>
            <a:pPr algn="ctr" defTabSz="685783"/>
            <a:endParaRPr lang="en-GB" sz="1013" dirty="0">
              <a:solidFill>
                <a:srgbClr val="7030A0"/>
              </a:solidFill>
            </a:endParaRPr>
          </a:p>
        </p:txBody>
      </p:sp>
    </p:spTree>
    <p:extLst>
      <p:ext uri="{BB962C8B-B14F-4D97-AF65-F5344CB8AC3E}">
        <p14:creationId xmlns:p14="http://schemas.microsoft.com/office/powerpoint/2010/main" val="351795492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57455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1_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32" y="4853747"/>
            <a:ext cx="435499" cy="187359"/>
          </a:xfrm>
          <a:prstGeom prst="rect">
            <a:avLst/>
          </a:prstGeom>
        </p:spPr>
        <p:txBody>
          <a:bodyPr vert="horz" lIns="91440" tIns="45720" rIns="91440" bIns="45720" rtlCol="0" anchor="ctr"/>
          <a:lstStyle>
            <a:lvl1pPr algn="l">
              <a:defRPr sz="9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91440" tIns="45720" rIns="91440" bIns="45720" rtlCol="0" anchor="ctr"/>
          <a:lstStyle>
            <a:lvl1pPr algn="l">
              <a:defRPr sz="900" baseline="0">
                <a:solidFill>
                  <a:srgbClr val="655A5B"/>
                </a:solidFill>
              </a:defRPr>
            </a:lvl1pPr>
          </a:lstStyle>
          <a:p>
            <a:pPr defTabSz="685647"/>
            <a:fld id="{CD911897-AAF5-9F48-8CFE-C7A0C3E8F556}" type="datetime1">
              <a:rPr lang="en-US" smtClean="0"/>
              <a:pPr defTabSz="685647"/>
              <a:t>4/12/19</a:t>
            </a:fld>
            <a:endParaRPr lang="en-US" dirty="0"/>
          </a:p>
        </p:txBody>
      </p:sp>
      <p:sp>
        <p:nvSpPr>
          <p:cNvPr id="10" name="Text Placeholder 15"/>
          <p:cNvSpPr>
            <a:spLocks noGrp="1"/>
          </p:cNvSpPr>
          <p:nvPr>
            <p:ph type="body" sz="quarter" idx="11" hasCustomPrompt="1"/>
          </p:nvPr>
        </p:nvSpPr>
        <p:spPr>
          <a:xfrm>
            <a:off x="202517" y="290926"/>
            <a:ext cx="3770265" cy="703907"/>
          </a:xfrm>
        </p:spPr>
        <p:txBody>
          <a:bodyPr>
            <a:noAutofit/>
          </a:bodyPr>
          <a:lstStyle>
            <a:lvl1pPr marL="0" indent="0" fontAlgn="t">
              <a:buFontTx/>
              <a:buNone/>
              <a:defRPr sz="225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6" y="1151899"/>
            <a:ext cx="8181975" cy="3229769"/>
          </a:xfrm>
        </p:spPr>
        <p:txBody>
          <a:bodyPr numCol="2" spcCol="822960"/>
          <a:lstStyle>
            <a:lvl1pPr marL="0" marR="0" indent="0" algn="l" defTabSz="685800" rtl="0" eaLnBrk="1" fontAlgn="auto" latinLnBrk="0" hangingPunct="1">
              <a:lnSpc>
                <a:spcPct val="95000"/>
              </a:lnSpc>
              <a:spcBef>
                <a:spcPts val="0"/>
              </a:spcBef>
              <a:spcAft>
                <a:spcPts val="900"/>
              </a:spcAft>
              <a:buClrTx/>
              <a:buSzTx/>
              <a:buFont typeface="Arial"/>
              <a:buNone/>
              <a:tabLst/>
              <a:defRPr lang="en-US" sz="1350" kern="1200" baseline="0">
                <a:effectLst/>
                <a:latin typeface="+mn-lt"/>
              </a:defRPr>
            </a:lvl1pPr>
            <a:lvl2pPr marL="342900" indent="0">
              <a:buNone/>
              <a:defRPr/>
            </a:lvl2pPr>
            <a:lvl3pPr marL="685800" indent="0">
              <a:buNone/>
              <a:defRPr/>
            </a:lvl3pPr>
            <a:lvl4pPr marL="1028700" indent="0">
              <a:buNone/>
              <a:defRPr/>
            </a:lvl4pPr>
            <a:lvl5pPr marL="1371600" indent="0">
              <a:buNone/>
              <a:defRPr/>
            </a:lvl5pPr>
          </a:lstStyle>
          <a:p>
            <a:r>
              <a:rPr lang="en-US" sz="1350" dirty="0">
                <a:effectLst/>
                <a:latin typeface="+mn-lt"/>
                <a:ea typeface="ＭＳ 明朝"/>
                <a:cs typeface="Times New Roman"/>
              </a:rPr>
              <a:t>Copy goes here for two column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ipsum</a:t>
            </a:r>
            <a:r>
              <a:rPr lang="en-US" sz="1350" dirty="0">
                <a:effectLst/>
                <a:latin typeface="+mn-lt"/>
                <a:ea typeface="ＭＳ 明朝"/>
                <a:cs typeface="Times New Roman"/>
              </a:rPr>
              <a:t> </a:t>
            </a:r>
            <a:r>
              <a:rPr lang="en-US" sz="1350" dirty="0" err="1">
                <a:effectLst/>
                <a:latin typeface="+mn-lt"/>
                <a:ea typeface="ＭＳ 明朝"/>
                <a:cs typeface="Times New Roman"/>
              </a:rPr>
              <a:t>dolar</a:t>
            </a:r>
            <a:r>
              <a:rPr lang="en-US" sz="1350" dirty="0">
                <a:effectLst/>
                <a:latin typeface="+mn-lt"/>
                <a:ea typeface="ＭＳ 明朝"/>
                <a:cs typeface="Times New Roman"/>
              </a:rPr>
              <a:t> sit </a:t>
            </a:r>
            <a:r>
              <a:rPr lang="en-US" sz="1350" dirty="0" err="1">
                <a:effectLst/>
                <a:latin typeface="+mn-lt"/>
                <a:ea typeface="ＭＳ 明朝"/>
                <a:cs typeface="Times New Roman"/>
              </a:rPr>
              <a:t>amet</a:t>
            </a:r>
            <a:r>
              <a:rPr lang="en-US" sz="1350" dirty="0">
                <a:effectLst/>
                <a:latin typeface="+mn-lt"/>
                <a:ea typeface="ＭＳ 明朝"/>
                <a:cs typeface="Times New Roman"/>
              </a:rPr>
              <a:t>, </a:t>
            </a:r>
            <a:r>
              <a:rPr lang="en-US" sz="1350" dirty="0" err="1">
                <a:effectLst/>
                <a:latin typeface="+mn-lt"/>
                <a:ea typeface="ＭＳ 明朝"/>
                <a:cs typeface="Times New Roman"/>
              </a:rPr>
              <a:t>consectetur</a:t>
            </a:r>
            <a:r>
              <a:rPr lang="en-US" sz="1350" dirty="0">
                <a:effectLst/>
                <a:latin typeface="+mn-lt"/>
                <a:ea typeface="ＭＳ 明朝"/>
                <a:cs typeface="Times New Roman"/>
              </a:rPr>
              <a:t> </a:t>
            </a:r>
            <a:r>
              <a:rPr lang="en-US" sz="1350" dirty="0" err="1">
                <a:effectLst/>
                <a:latin typeface="+mn-lt"/>
                <a:ea typeface="ＭＳ 明朝"/>
                <a:cs typeface="Times New Roman"/>
              </a:rPr>
              <a:t>adipiscing</a:t>
            </a:r>
            <a:r>
              <a:rPr lang="en-US" sz="1350" dirty="0">
                <a:effectLst/>
                <a:latin typeface="+mn-lt"/>
                <a:ea typeface="ＭＳ 明朝"/>
                <a:cs typeface="Times New Roman"/>
              </a:rPr>
              <a:t> </a:t>
            </a:r>
            <a:r>
              <a:rPr lang="en-US" sz="1350" dirty="0" err="1">
                <a:effectLst/>
                <a:latin typeface="+mn-lt"/>
                <a:ea typeface="ＭＳ 明朝"/>
                <a:cs typeface="Times New Roman"/>
              </a:rPr>
              <a:t>elit</a:t>
            </a:r>
            <a:r>
              <a:rPr lang="en-US" sz="1350" dirty="0">
                <a:effectLst/>
                <a:latin typeface="+mn-lt"/>
                <a:ea typeface="ＭＳ 明朝"/>
                <a:cs typeface="Times New Roman"/>
              </a:rPr>
              <a:t>. </a:t>
            </a:r>
            <a:r>
              <a:rPr lang="en-US" sz="1350" dirty="0" err="1">
                <a:effectLst/>
                <a:latin typeface="+mn-lt"/>
                <a:ea typeface="ＭＳ 明朝"/>
                <a:cs typeface="Times New Roman"/>
              </a:rPr>
              <a:t>Donec</a:t>
            </a:r>
            <a:r>
              <a:rPr lang="en-US" sz="1350" dirty="0">
                <a:effectLst/>
                <a:latin typeface="+mn-lt"/>
                <a:ea typeface="ＭＳ 明朝"/>
                <a:cs typeface="Times New Roman"/>
              </a:rPr>
              <a:t> </a:t>
            </a:r>
            <a:r>
              <a:rPr lang="en-US" sz="1350" dirty="0" err="1">
                <a:effectLst/>
                <a:latin typeface="+mn-lt"/>
                <a:ea typeface="ＭＳ 明朝"/>
                <a:cs typeface="Times New Roman"/>
              </a:rPr>
              <a:t>vehicula</a:t>
            </a:r>
            <a:r>
              <a:rPr lang="en-US" sz="1350" dirty="0">
                <a:effectLst/>
                <a:latin typeface="+mn-lt"/>
                <a:ea typeface="ＭＳ 明朝"/>
                <a:cs typeface="Times New Roman"/>
              </a:rPr>
              <a:t>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convallis</a:t>
            </a:r>
            <a:r>
              <a:rPr lang="en-US" sz="1350" dirty="0">
                <a:effectLst/>
                <a:latin typeface="+mn-lt"/>
                <a:ea typeface="ＭＳ 明朝"/>
                <a:cs typeface="Times New Roman"/>
              </a:rPr>
              <a:t> lacus </a:t>
            </a:r>
            <a:r>
              <a:rPr lang="en-US" sz="1350" dirty="0" err="1">
                <a:effectLst/>
                <a:latin typeface="+mn-lt"/>
                <a:ea typeface="ＭＳ 明朝"/>
                <a:cs typeface="Times New Roman"/>
              </a:rPr>
              <a:t>sodales</a:t>
            </a:r>
            <a:r>
              <a:rPr lang="en-US" sz="1350" dirty="0">
                <a:effectLst/>
                <a:latin typeface="+mn-lt"/>
                <a:ea typeface="ＭＳ 明朝"/>
                <a:cs typeface="Times New Roman"/>
              </a:rPr>
              <a:t> in.</a:t>
            </a:r>
            <a:endParaRPr lang="en-US" sz="900" dirty="0">
              <a:effectLst/>
              <a:latin typeface="Cambria"/>
              <a:ea typeface="ＭＳ 明朝"/>
              <a:cs typeface="Times New Roman"/>
            </a:endParaRPr>
          </a:p>
          <a:p>
            <a:r>
              <a:rPr lang="en-US" sz="1350" dirty="0">
                <a:effectLst/>
                <a:latin typeface="+mn-lt"/>
                <a:ea typeface="ＭＳ 明朝"/>
                <a:cs typeface="Times New Roman"/>
              </a:rPr>
              <a:t>In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neque</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non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sapien</a:t>
            </a:r>
            <a:r>
              <a:rPr lang="en-US" sz="1350" dirty="0">
                <a:effectLst/>
                <a:latin typeface="+mn-lt"/>
                <a:ea typeface="ＭＳ 明朝"/>
                <a:cs typeface="Times New Roman"/>
              </a:rPr>
              <a:t>, </a:t>
            </a:r>
            <a:r>
              <a:rPr lang="en-US" sz="1350" dirty="0" err="1">
                <a:effectLst/>
                <a:latin typeface="+mn-lt"/>
                <a:ea typeface="ＭＳ 明朝"/>
                <a:cs typeface="Times New Roman"/>
              </a:rPr>
              <a:t>sed</a:t>
            </a:r>
            <a:r>
              <a:rPr lang="en-US" sz="1350" dirty="0">
                <a:effectLst/>
                <a:latin typeface="+mn-lt"/>
                <a:ea typeface="ＭＳ 明朝"/>
                <a:cs typeface="Times New Roman"/>
              </a:rPr>
              <a:t> </a:t>
            </a:r>
            <a:r>
              <a:rPr lang="en-US" sz="1350" dirty="0" err="1">
                <a:effectLst/>
                <a:latin typeface="+mn-lt"/>
                <a:ea typeface="ＭＳ 明朝"/>
                <a:cs typeface="Times New Roman"/>
              </a:rPr>
              <a:t>rhoncus</a:t>
            </a:r>
            <a:r>
              <a:rPr lang="en-US" sz="1350" dirty="0">
                <a:effectLst/>
                <a:latin typeface="+mn-lt"/>
                <a:ea typeface="ＭＳ 明朝"/>
                <a:cs typeface="Times New Roman"/>
              </a:rPr>
              <a:t>.</a:t>
            </a:r>
            <a:endParaRPr lang="en-US" sz="900" dirty="0">
              <a:effectLst/>
              <a:latin typeface="Cambria"/>
              <a:ea typeface="ＭＳ 明朝"/>
              <a:cs typeface="Times New Roman"/>
            </a:endParaRPr>
          </a:p>
          <a:p>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wisi</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ad minim </a:t>
            </a:r>
            <a:r>
              <a:rPr lang="en-US" sz="1350" dirty="0" err="1">
                <a:effectLst/>
                <a:latin typeface="+mn-lt"/>
                <a:ea typeface="ＭＳ 明朝"/>
                <a:cs typeface="Times New Roman"/>
              </a:rPr>
              <a:t>veniam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nostrud</a:t>
            </a:r>
            <a:r>
              <a:rPr lang="en-US" sz="1350" dirty="0">
                <a:effectLst/>
                <a:latin typeface="+mn-lt"/>
                <a:ea typeface="ＭＳ 明朝"/>
                <a:cs typeface="Times New Roman"/>
              </a:rPr>
              <a:t> </a:t>
            </a:r>
            <a:r>
              <a:rPr lang="en-US" sz="1350" dirty="0" err="1">
                <a:effectLst/>
                <a:latin typeface="+mn-lt"/>
                <a:ea typeface="ＭＳ 明朝"/>
                <a:cs typeface="Times New Roman"/>
              </a:rPr>
              <a:t>exerci</a:t>
            </a:r>
            <a:r>
              <a:rPr lang="en-US" sz="1350" dirty="0">
                <a:effectLst/>
                <a:latin typeface="+mn-lt"/>
                <a:ea typeface="ＭＳ 明朝"/>
                <a:cs typeface="Times New Roman"/>
              </a:rPr>
              <a:t> </a:t>
            </a:r>
            <a:r>
              <a:rPr lang="en-US" sz="1350" dirty="0" err="1">
                <a:effectLst/>
                <a:latin typeface="+mn-lt"/>
                <a:ea typeface="ＭＳ 明朝"/>
                <a:cs typeface="Times New Roman"/>
              </a:rPr>
              <a:t>tation</a:t>
            </a:r>
            <a:r>
              <a:rPr lang="en-US" sz="1350" dirty="0">
                <a:effectLst/>
                <a:latin typeface="+mn-lt"/>
                <a:ea typeface="ＭＳ 明朝"/>
                <a:cs typeface="Times New Roman"/>
              </a:rPr>
              <a:t> </a:t>
            </a:r>
            <a:r>
              <a:rPr lang="en-US" sz="1350" dirty="0" err="1">
                <a:effectLst/>
                <a:latin typeface="+mn-lt"/>
                <a:ea typeface="ＭＳ 明朝"/>
                <a:cs typeface="Times New Roman"/>
              </a:rPr>
              <a:t>ullamcorper</a:t>
            </a:r>
            <a:r>
              <a:rPr lang="en-US" sz="1350" dirty="0">
                <a:effectLst/>
                <a:latin typeface="+mn-lt"/>
                <a:ea typeface="ＭＳ 明朝"/>
                <a:cs typeface="Times New Roman"/>
              </a:rPr>
              <a:t> </a:t>
            </a:r>
            <a:r>
              <a:rPr lang="en-US" sz="1350" dirty="0" err="1">
                <a:effectLst/>
                <a:latin typeface="+mn-lt"/>
                <a:ea typeface="ＭＳ 明朝"/>
                <a:cs typeface="Times New Roman"/>
              </a:rPr>
              <a:t>suscipit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nisl</a:t>
            </a:r>
            <a:r>
              <a:rPr lang="en-US" sz="1350" dirty="0">
                <a:effectLst/>
                <a:latin typeface="+mn-lt"/>
                <a:ea typeface="ＭＳ 明朝"/>
                <a:cs typeface="Times New Roman"/>
              </a:rPr>
              <a:t>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aliquip</a:t>
            </a:r>
            <a:r>
              <a:rPr lang="en-US" sz="1350" dirty="0">
                <a:effectLst/>
                <a:latin typeface="+mn-lt"/>
                <a:ea typeface="ＭＳ 明朝"/>
                <a:cs typeface="Times New Roman"/>
              </a:rPr>
              <a:t> ex </a:t>
            </a:r>
            <a:r>
              <a:rPr lang="en-US" sz="1350" dirty="0" err="1">
                <a:effectLst/>
                <a:latin typeface="+mn-lt"/>
                <a:ea typeface="ＭＳ 明朝"/>
                <a:cs typeface="Times New Roman"/>
              </a:rPr>
              <a:t>ea</a:t>
            </a:r>
            <a:r>
              <a:rPr lang="en-US" sz="1350" dirty="0">
                <a:effectLst/>
                <a:latin typeface="+mn-lt"/>
                <a:ea typeface="ＭＳ 明朝"/>
                <a:cs typeface="Times New Roman"/>
              </a:rPr>
              <a:t> </a:t>
            </a:r>
            <a:r>
              <a:rPr lang="en-US" sz="1350" dirty="0" err="1">
                <a:effectLst/>
                <a:latin typeface="+mn-lt"/>
                <a:ea typeface="ＭＳ 明朝"/>
                <a:cs typeface="Times New Roman"/>
              </a:rPr>
              <a:t>commodo</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autem</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eum</a:t>
            </a:r>
            <a:r>
              <a:rPr lang="en-US" sz="1350" dirty="0">
                <a:effectLst/>
                <a:latin typeface="+mn-lt"/>
                <a:ea typeface="ＭＳ 明朝"/>
                <a:cs typeface="Times New Roman"/>
              </a:rPr>
              <a:t> </a:t>
            </a:r>
            <a:r>
              <a:rPr lang="en-US" sz="1350" dirty="0" err="1">
                <a:effectLst/>
                <a:latin typeface="+mn-lt"/>
                <a:ea typeface="ＭＳ 明朝"/>
                <a:cs typeface="Times New Roman"/>
              </a:rPr>
              <a:t>iriure</a:t>
            </a:r>
            <a:r>
              <a:rPr lang="en-US" sz="1350" dirty="0">
                <a:effectLst/>
                <a:latin typeface="+mn-lt"/>
                <a:ea typeface="ＭＳ 明朝"/>
                <a:cs typeface="Times New Roman"/>
              </a:rPr>
              <a:t> dolor in </a:t>
            </a:r>
            <a:r>
              <a:rPr lang="en-US" sz="1350" dirty="0" err="1">
                <a:effectLst/>
                <a:latin typeface="+mn-lt"/>
                <a:ea typeface="ＭＳ 明朝"/>
                <a:cs typeface="Times New Roman"/>
              </a:rPr>
              <a:t>hendrerit</a:t>
            </a:r>
            <a:r>
              <a:rPr lang="en-US" sz="1350" dirty="0">
                <a:effectLst/>
                <a:latin typeface="+mn-lt"/>
                <a:ea typeface="ＭＳ 明朝"/>
                <a:cs typeface="Times New Roman"/>
              </a:rPr>
              <a:t> in </a:t>
            </a:r>
            <a:r>
              <a:rPr lang="en-US" sz="1350" dirty="0" err="1">
                <a:effectLst/>
                <a:latin typeface="+mn-lt"/>
                <a:ea typeface="ＭＳ 明朝"/>
                <a:cs typeface="Times New Roman"/>
              </a:rPr>
              <a:t>vulputate</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esse</a:t>
            </a:r>
            <a:r>
              <a:rPr lang="en-US" sz="1350" dirty="0">
                <a:effectLst/>
                <a:latin typeface="+mn-lt"/>
                <a:ea typeface="ＭＳ 明朝"/>
                <a:cs typeface="Times New Roman"/>
              </a:rPr>
              <a:t> </a:t>
            </a:r>
            <a:r>
              <a:rPr lang="en-US" sz="1350" dirty="0" err="1">
                <a:effectLst/>
                <a:latin typeface="+mn-lt"/>
                <a:ea typeface="ＭＳ 明朝"/>
                <a:cs typeface="Times New Roman"/>
              </a:rPr>
              <a:t>molestie</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illum</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eu</a:t>
            </a:r>
            <a:r>
              <a:rPr lang="en-US" sz="1350" dirty="0">
                <a:effectLst/>
                <a:latin typeface="+mn-lt"/>
                <a:ea typeface="ＭＳ 明朝"/>
                <a:cs typeface="Times New Roman"/>
              </a:rPr>
              <a:t>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facilisis</a:t>
            </a:r>
            <a:r>
              <a:rPr lang="en-US" sz="1350" dirty="0">
                <a:effectLst/>
                <a:latin typeface="+mn-lt"/>
                <a:ea typeface="ＭＳ 明朝"/>
                <a:cs typeface="Times New Roman"/>
              </a:rPr>
              <a:t> at </a:t>
            </a:r>
            <a:r>
              <a:rPr lang="en-US" sz="1350" dirty="0" err="1">
                <a:effectLst/>
                <a:latin typeface="+mn-lt"/>
                <a:ea typeface="ＭＳ 明朝"/>
                <a:cs typeface="Times New Roman"/>
              </a:rPr>
              <a:t>vero</a:t>
            </a:r>
            <a:r>
              <a:rPr lang="en-US" sz="1350" dirty="0">
                <a:effectLst/>
                <a:latin typeface="+mn-lt"/>
                <a:ea typeface="ＭＳ 明朝"/>
                <a:cs typeface="Times New Roman"/>
              </a:rPr>
              <a:t> </a:t>
            </a:r>
            <a:r>
              <a:rPr lang="en-US" sz="1350" dirty="0" err="1">
                <a:effectLst/>
                <a:latin typeface="+mn-lt"/>
                <a:ea typeface="ＭＳ 明朝"/>
                <a:cs typeface="Times New Roman"/>
              </a:rPr>
              <a:t>eros</a:t>
            </a:r>
            <a:r>
              <a:rPr lang="en-US" sz="1350" dirty="0">
                <a:effectLst/>
                <a:latin typeface="+mn-lt"/>
                <a:ea typeface="ＭＳ 明朝"/>
                <a:cs typeface="Times New Roman"/>
              </a:rPr>
              <a:t> et </a:t>
            </a:r>
            <a:r>
              <a:rPr lang="en-US" sz="1350" dirty="0" err="1">
                <a:effectLst/>
                <a:latin typeface="+mn-lt"/>
                <a:ea typeface="ＭＳ 明朝"/>
                <a:cs typeface="Times New Roman"/>
              </a:rPr>
              <a:t>accumsan</a:t>
            </a:r>
            <a:r>
              <a:rPr lang="en-US" sz="1350" dirty="0">
                <a:effectLst/>
                <a:latin typeface="+mn-lt"/>
                <a:ea typeface="ＭＳ 明朝"/>
                <a:cs typeface="Times New Roman"/>
              </a:rPr>
              <a:t> et </a:t>
            </a:r>
            <a:r>
              <a:rPr lang="en-US" sz="1350" dirty="0" err="1">
                <a:effectLst/>
                <a:latin typeface="+mn-lt"/>
                <a:ea typeface="ＭＳ 明朝"/>
                <a:cs typeface="Times New Roman"/>
              </a:rPr>
              <a:t>iusto</a:t>
            </a:r>
            <a:r>
              <a:rPr lang="en-US" sz="1350" dirty="0">
                <a:effectLst/>
                <a:latin typeface="+mn-lt"/>
                <a:ea typeface="ＭＳ 明朝"/>
                <a:cs typeface="Times New Roman"/>
              </a:rPr>
              <a:t> </a:t>
            </a:r>
            <a:r>
              <a:rPr lang="en-US" sz="1350" dirty="0" err="1">
                <a:effectLst/>
                <a:latin typeface="+mn-lt"/>
                <a:ea typeface="ＭＳ 明朝"/>
                <a:cs typeface="Times New Roman"/>
              </a:rPr>
              <a:t>odio</a:t>
            </a:r>
            <a:r>
              <a:rPr lang="en-US" sz="1350" dirty="0">
                <a:effectLst/>
                <a:latin typeface="+mn-lt"/>
                <a:ea typeface="ＭＳ 明朝"/>
                <a:cs typeface="Times New Roman"/>
              </a:rPr>
              <a:t> </a:t>
            </a:r>
            <a:r>
              <a:rPr lang="en-US" sz="1350" dirty="0" err="1">
                <a:effectLst/>
                <a:latin typeface="+mn-lt"/>
                <a:ea typeface="ＭＳ 明朝"/>
                <a:cs typeface="Times New Roman"/>
              </a:rPr>
              <a:t>dignissim</a:t>
            </a:r>
            <a:r>
              <a:rPr lang="en-US" sz="1350" dirty="0">
                <a:effectLst/>
                <a:latin typeface="+mn-lt"/>
                <a:ea typeface="ＭＳ 明朝"/>
                <a:cs typeface="Times New Roman"/>
              </a:rPr>
              <a:t> qui </a:t>
            </a:r>
            <a:r>
              <a:rPr lang="en-US" sz="1350" dirty="0" err="1">
                <a:effectLst/>
                <a:latin typeface="+mn-lt"/>
                <a:ea typeface="ＭＳ 明朝"/>
                <a:cs typeface="Times New Roman"/>
              </a:rPr>
              <a:t>blandit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a:t>
            </a:r>
            <a:r>
              <a:rPr lang="en-US" sz="1350" dirty="0" err="1">
                <a:effectLst/>
                <a:latin typeface="+mn-lt"/>
                <a:ea typeface="ＭＳ 明朝"/>
                <a:cs typeface="Times New Roman"/>
              </a:rPr>
              <a:t>luptatum</a:t>
            </a:r>
            <a:r>
              <a:rPr lang="en-US" sz="1350" dirty="0">
                <a:effectLst/>
                <a:latin typeface="+mn-lt"/>
                <a:ea typeface="ＭＳ 明朝"/>
                <a:cs typeface="Times New Roman"/>
              </a:rPr>
              <a:t> </a:t>
            </a:r>
            <a:r>
              <a:rPr lang="en-US" sz="1350" dirty="0" err="1">
                <a:effectLst/>
                <a:latin typeface="+mn-lt"/>
                <a:ea typeface="ＭＳ 明朝"/>
                <a:cs typeface="Times New Roman"/>
              </a:rPr>
              <a:t>zzril</a:t>
            </a:r>
            <a:r>
              <a:rPr lang="en-US" sz="1350" dirty="0">
                <a:effectLst/>
                <a:latin typeface="+mn-lt"/>
                <a:ea typeface="ＭＳ 明朝"/>
                <a:cs typeface="Times New Roman"/>
              </a:rPr>
              <a:t> </a:t>
            </a:r>
            <a:r>
              <a:rPr lang="en-US" sz="1350" dirty="0" err="1">
                <a:effectLst/>
                <a:latin typeface="+mn-lt"/>
                <a:ea typeface="ＭＳ 明朝"/>
                <a:cs typeface="Times New Roman"/>
              </a:rPr>
              <a:t>delenit</a:t>
            </a:r>
            <a:r>
              <a:rPr lang="en-US" sz="1350" dirty="0">
                <a:effectLst/>
                <a:latin typeface="+mn-lt"/>
                <a:ea typeface="ＭＳ 明朝"/>
                <a:cs typeface="Times New Roman"/>
              </a:rPr>
              <a:t> </a:t>
            </a:r>
            <a:r>
              <a:rPr lang="en-US" sz="1350" dirty="0" err="1">
                <a:effectLst/>
                <a:latin typeface="+mn-lt"/>
                <a:ea typeface="ＭＳ 明朝"/>
                <a:cs typeface="Times New Roman"/>
              </a:rPr>
              <a:t>augue</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te</a:t>
            </a:r>
            <a:r>
              <a:rPr lang="en-US" sz="1350" dirty="0">
                <a:effectLst/>
                <a:latin typeface="+mn-lt"/>
                <a:ea typeface="ＭＳ 明朝"/>
                <a:cs typeface="Times New Roman"/>
              </a:rPr>
              <a:t> </a:t>
            </a:r>
            <a:r>
              <a:rPr lang="en-US" sz="1350" dirty="0" err="1">
                <a:effectLst/>
                <a:latin typeface="+mn-lt"/>
                <a:ea typeface="ＭＳ 明朝"/>
                <a:cs typeface="Times New Roman"/>
              </a:rPr>
              <a:t>feugait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a:t>
            </a:r>
            <a:r>
              <a:rPr lang="en-US" sz="1350" dirty="0">
                <a:effectLst/>
                <a:latin typeface="+mn-lt"/>
                <a:ea typeface="ＭＳ 明朝"/>
                <a:cs typeface="Times New Roman"/>
              </a:rPr>
              <a:t>. </a:t>
            </a:r>
          </a:p>
          <a:p>
            <a:r>
              <a:rPr lang="en-US" sz="1350" dirty="0">
                <a:effectLst/>
                <a:latin typeface="+mn-lt"/>
                <a:ea typeface="ＭＳ 明朝"/>
                <a:cs typeface="Times New Roman"/>
              </a:rPr>
              <a:t>Nam liber </a:t>
            </a:r>
            <a:r>
              <a:rPr lang="en-US" sz="1350" dirty="0" err="1">
                <a:effectLst/>
                <a:latin typeface="+mn-lt"/>
                <a:ea typeface="ＭＳ 明朝"/>
                <a:cs typeface="Times New Roman"/>
              </a:rPr>
              <a:t>tempor</a:t>
            </a:r>
            <a:r>
              <a:rPr lang="en-US" sz="1350" dirty="0">
                <a:effectLst/>
                <a:latin typeface="+mn-lt"/>
                <a:ea typeface="ＭＳ 明朝"/>
                <a:cs typeface="Times New Roman"/>
              </a:rPr>
              <a:t> cum </a:t>
            </a:r>
            <a:r>
              <a:rPr lang="en-US" sz="1350" dirty="0" err="1">
                <a:effectLst/>
                <a:latin typeface="+mn-lt"/>
                <a:ea typeface="ＭＳ 明朝"/>
                <a:cs typeface="Times New Roman"/>
              </a:rPr>
              <a:t>soluta</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eleifend</a:t>
            </a:r>
            <a:r>
              <a:rPr lang="en-US" sz="1350" dirty="0">
                <a:effectLst/>
                <a:latin typeface="+mn-lt"/>
                <a:ea typeface="ＭＳ 明朝"/>
                <a:cs typeface="Times New Roman"/>
              </a:rPr>
              <a:t> option </a:t>
            </a:r>
            <a:r>
              <a:rPr lang="en-US" sz="1350" dirty="0" err="1">
                <a:effectLst/>
                <a:latin typeface="+mn-lt"/>
                <a:ea typeface="ＭＳ 明朝"/>
                <a:cs typeface="Times New Roman"/>
              </a:rPr>
              <a:t>congue</a:t>
            </a:r>
            <a:r>
              <a:rPr lang="en-US" sz="1350" dirty="0">
                <a:effectLst/>
                <a:latin typeface="+mn-lt"/>
                <a:ea typeface="ＭＳ 明朝"/>
                <a:cs typeface="Times New Roman"/>
              </a:rPr>
              <a:t> </a:t>
            </a:r>
            <a:r>
              <a:rPr lang="en-US" sz="1350" dirty="0" err="1">
                <a:effectLst/>
                <a:latin typeface="+mn-lt"/>
                <a:ea typeface="ＭＳ 明朝"/>
                <a:cs typeface="Times New Roman"/>
              </a:rPr>
              <a:t>nihil</a:t>
            </a:r>
            <a:r>
              <a:rPr lang="en-US" sz="1350" dirty="0">
                <a:effectLst/>
                <a:latin typeface="+mn-lt"/>
                <a:ea typeface="ＭＳ 明朝"/>
                <a:cs typeface="Times New Roman"/>
              </a:rPr>
              <a:t> </a:t>
            </a:r>
            <a:r>
              <a:rPr lang="en-US" sz="1350" dirty="0" err="1">
                <a:effectLst/>
                <a:latin typeface="+mn-lt"/>
                <a:ea typeface="ＭＳ 明朝"/>
                <a:cs typeface="Times New Roman"/>
              </a:rPr>
              <a:t>imperdiet</a:t>
            </a:r>
            <a:r>
              <a:rPr lang="en-US" sz="1350" dirty="0">
                <a:effectLst/>
                <a:latin typeface="+mn-lt"/>
                <a:ea typeface="ＭＳ 明朝"/>
                <a:cs typeface="Times New Roman"/>
              </a:rPr>
              <a:t> doming id quod </a:t>
            </a:r>
            <a:r>
              <a:rPr lang="en-US" sz="1350" dirty="0" err="1">
                <a:effectLst/>
                <a:latin typeface="+mn-lt"/>
                <a:ea typeface="ＭＳ 明朝"/>
                <a:cs typeface="Times New Roman"/>
              </a:rPr>
              <a:t>mazim</a:t>
            </a:r>
            <a:r>
              <a:rPr lang="en-US" sz="1350" dirty="0">
                <a:effectLst/>
                <a:latin typeface="+mn-lt"/>
                <a:ea typeface="ＭＳ 明朝"/>
                <a:cs typeface="Times New Roman"/>
              </a:rPr>
              <a:t> </a:t>
            </a:r>
            <a:r>
              <a:rPr lang="en-US" sz="1350" dirty="0" err="1">
                <a:effectLst/>
                <a:latin typeface="+mn-lt"/>
                <a:ea typeface="ＭＳ 明朝"/>
                <a:cs typeface="Times New Roman"/>
              </a:rPr>
              <a:t>placerat</a:t>
            </a:r>
            <a:r>
              <a:rPr lang="en-US" sz="1350" dirty="0">
                <a:effectLst/>
                <a:latin typeface="+mn-lt"/>
                <a:ea typeface="ＭＳ 明朝"/>
                <a:cs typeface="Times New Roman"/>
              </a:rPr>
              <a:t> facer </a:t>
            </a:r>
            <a:r>
              <a:rPr lang="en-US" sz="1350" dirty="0" err="1">
                <a:effectLst/>
                <a:latin typeface="+mn-lt"/>
                <a:ea typeface="ＭＳ 明朝"/>
                <a:cs typeface="Times New Roman"/>
              </a:rPr>
              <a:t>possim</a:t>
            </a:r>
            <a:r>
              <a:rPr lang="en-US" sz="1350" dirty="0">
                <a:effectLst/>
                <a:latin typeface="+mn-lt"/>
                <a:ea typeface="ＭＳ 明朝"/>
                <a:cs typeface="Times New Roman"/>
              </a:rPr>
              <a:t> </a:t>
            </a:r>
            <a:r>
              <a:rPr lang="en-US" sz="1350" dirty="0" err="1">
                <a:effectLst/>
                <a:latin typeface="+mn-lt"/>
                <a:ea typeface="ＭＳ 明朝"/>
                <a:cs typeface="Times New Roman"/>
              </a:rPr>
              <a:t>assum</a:t>
            </a:r>
            <a:r>
              <a:rPr lang="en-US" sz="1350" dirty="0">
                <a:effectLst/>
                <a:latin typeface="+mn-lt"/>
                <a:ea typeface="ＭＳ 明朝"/>
                <a:cs typeface="Times New Roman"/>
              </a:rPr>
              <a:t>. </a:t>
            </a:r>
          </a:p>
          <a:p>
            <a:r>
              <a:rPr lang="en-US" sz="1350" dirty="0" err="1">
                <a:effectLst/>
                <a:latin typeface="+mn-lt"/>
                <a:ea typeface="ＭＳ 明朝"/>
                <a:cs typeface="Times New Roman"/>
              </a:rPr>
              <a:t>Typi</a:t>
            </a:r>
            <a:r>
              <a:rPr lang="en-US" sz="1350" dirty="0">
                <a:effectLst/>
                <a:latin typeface="+mn-lt"/>
                <a:ea typeface="ＭＳ 明朝"/>
                <a:cs typeface="Times New Roman"/>
              </a:rPr>
              <a:t> non </a:t>
            </a:r>
            <a:r>
              <a:rPr lang="en-US" sz="1350" dirty="0" err="1">
                <a:effectLst/>
                <a:latin typeface="+mn-lt"/>
                <a:ea typeface="ＭＳ 明朝"/>
                <a:cs typeface="Times New Roman"/>
              </a:rPr>
              <a:t>habent</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insitam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usus</a:t>
            </a:r>
            <a:r>
              <a:rPr lang="en-US" sz="1350" dirty="0">
                <a:effectLst/>
                <a:latin typeface="+mn-lt"/>
                <a:ea typeface="ＭＳ 明朝"/>
                <a:cs typeface="Times New Roman"/>
              </a:rPr>
              <a:t> </a:t>
            </a:r>
            <a:r>
              <a:rPr lang="en-US" sz="1350" dirty="0" err="1">
                <a:effectLst/>
                <a:latin typeface="+mn-lt"/>
                <a:ea typeface="ＭＳ 明朝"/>
                <a:cs typeface="Times New Roman"/>
              </a:rPr>
              <a:t>legentis</a:t>
            </a:r>
            <a:r>
              <a:rPr lang="en-US" sz="1350" dirty="0">
                <a:effectLst/>
                <a:latin typeface="+mn-lt"/>
                <a:ea typeface="ＭＳ 明朝"/>
                <a:cs typeface="Times New Roman"/>
              </a:rPr>
              <a:t> in </a:t>
            </a:r>
            <a:r>
              <a:rPr lang="en-US" sz="1350" dirty="0" err="1">
                <a:effectLst/>
                <a:latin typeface="+mn-lt"/>
                <a:ea typeface="ＭＳ 明朝"/>
                <a:cs typeface="Times New Roman"/>
              </a:rPr>
              <a:t>iis</a:t>
            </a:r>
            <a:r>
              <a:rPr lang="en-US" sz="1350" dirty="0">
                <a:effectLst/>
                <a:latin typeface="+mn-lt"/>
                <a:ea typeface="ＭＳ 明朝"/>
                <a:cs typeface="Times New Roman"/>
              </a:rPr>
              <a:t> qui </a:t>
            </a:r>
            <a:r>
              <a:rPr lang="en-US" sz="1350" dirty="0" err="1">
                <a:effectLst/>
                <a:latin typeface="+mn-lt"/>
                <a:ea typeface="ＭＳ 明朝"/>
                <a:cs typeface="Times New Roman"/>
              </a:rPr>
              <a:t>facit</a:t>
            </a:r>
            <a:r>
              <a:rPr lang="en-US" sz="1350" dirty="0">
                <a:effectLst/>
                <a:latin typeface="+mn-lt"/>
                <a:ea typeface="ＭＳ 明朝"/>
                <a:cs typeface="Times New Roman"/>
              </a:rPr>
              <a:t> </a:t>
            </a:r>
            <a:r>
              <a:rPr lang="en-US" sz="1350" dirty="0" err="1">
                <a:effectLst/>
                <a:latin typeface="+mn-lt"/>
                <a:ea typeface="ＭＳ 明朝"/>
                <a:cs typeface="Times New Roman"/>
              </a:rPr>
              <a:t>eorum</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Investigationes</a:t>
            </a:r>
            <a:r>
              <a:rPr lang="en-US" sz="1350" dirty="0">
                <a:effectLst/>
                <a:latin typeface="+mn-lt"/>
                <a:ea typeface="ＭＳ 明朝"/>
                <a:cs typeface="Times New Roman"/>
              </a:rPr>
              <a:t> </a:t>
            </a:r>
            <a:r>
              <a:rPr lang="en-US" sz="1350" dirty="0" err="1">
                <a:effectLst/>
                <a:latin typeface="+mn-lt"/>
                <a:ea typeface="ＭＳ 明朝"/>
                <a:cs typeface="Times New Roman"/>
              </a:rPr>
              <a:t>demonstraverunt</a:t>
            </a:r>
            <a:r>
              <a:rPr lang="en-US" sz="1350" dirty="0">
                <a:effectLst/>
                <a:latin typeface="+mn-lt"/>
                <a:ea typeface="ＭＳ 明朝"/>
                <a:cs typeface="Times New Roman"/>
              </a:rPr>
              <a:t> </a:t>
            </a:r>
            <a:r>
              <a:rPr lang="en-US" sz="1350" dirty="0" err="1">
                <a:effectLst/>
                <a:latin typeface="+mn-lt"/>
                <a:ea typeface="ＭＳ 明朝"/>
                <a:cs typeface="Times New Roman"/>
              </a:rPr>
              <a:t>lectores</a:t>
            </a:r>
            <a:r>
              <a:rPr lang="en-US" sz="1350" dirty="0">
                <a:effectLst/>
                <a:latin typeface="+mn-lt"/>
                <a:ea typeface="ＭＳ 明朝"/>
                <a:cs typeface="Times New Roman"/>
              </a:rPr>
              <a:t> </a:t>
            </a:r>
            <a:r>
              <a:rPr lang="en-US" sz="1350" dirty="0" err="1">
                <a:effectLst/>
                <a:latin typeface="+mn-lt"/>
                <a:ea typeface="ＭＳ 明朝"/>
                <a:cs typeface="Times New Roman"/>
              </a:rPr>
              <a:t>legere</a:t>
            </a:r>
            <a:r>
              <a:rPr lang="en-US" sz="1350" dirty="0">
                <a:effectLst/>
                <a:latin typeface="+mn-lt"/>
                <a:ea typeface="ＭＳ 明朝"/>
                <a:cs typeface="Times New Roman"/>
              </a:rPr>
              <a:t> me </a:t>
            </a:r>
            <a:r>
              <a:rPr lang="en-US" sz="1350" dirty="0" err="1">
                <a:effectLst/>
                <a:latin typeface="+mn-lt"/>
                <a:ea typeface="ＭＳ 明朝"/>
                <a:cs typeface="Times New Roman"/>
              </a:rPr>
              <a:t>lius</a:t>
            </a:r>
            <a:r>
              <a:rPr lang="en-US" sz="1350" dirty="0">
                <a:effectLst/>
                <a:latin typeface="+mn-lt"/>
                <a:ea typeface="ＭＳ 明朝"/>
                <a:cs typeface="Times New Roman"/>
              </a:rPr>
              <a:t> quod ii </a:t>
            </a:r>
            <a:r>
              <a:rPr lang="en-US" sz="1350" dirty="0" err="1">
                <a:effectLst/>
                <a:latin typeface="+mn-lt"/>
                <a:ea typeface="ＭＳ 明朝"/>
                <a:cs typeface="Times New Roman"/>
              </a:rPr>
              <a:t>legunt</a:t>
            </a:r>
            <a:r>
              <a:rPr lang="en-US" sz="1350" dirty="0">
                <a:effectLst/>
                <a:latin typeface="+mn-lt"/>
                <a:ea typeface="ＭＳ 明朝"/>
                <a:cs typeface="Times New Roman"/>
              </a:rPr>
              <a:t> </a:t>
            </a:r>
            <a:r>
              <a:rPr lang="en-US" sz="1350" dirty="0" err="1">
                <a:effectLst/>
                <a:latin typeface="+mn-lt"/>
                <a:ea typeface="ＭＳ 明朝"/>
                <a:cs typeface="Times New Roman"/>
              </a:rPr>
              <a:t>saepius</a:t>
            </a:r>
            <a:r>
              <a:rPr lang="en-US" sz="1350" dirty="0">
                <a:effectLst/>
                <a:latin typeface="+mn-lt"/>
                <a:ea typeface="ＭＳ 明朝"/>
                <a:cs typeface="Times New Roman"/>
              </a:rPr>
              <a:t>. </a:t>
            </a:r>
            <a:r>
              <a:rPr lang="en-US" sz="1350" dirty="0" err="1">
                <a:effectLst/>
                <a:latin typeface="+mn-lt"/>
                <a:ea typeface="ＭＳ 明朝"/>
                <a:cs typeface="Times New Roman"/>
              </a:rPr>
              <a:t>Claritas</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etiam</a:t>
            </a:r>
            <a:r>
              <a:rPr lang="en-US" sz="1350" dirty="0">
                <a:effectLst/>
                <a:latin typeface="+mn-lt"/>
                <a:ea typeface="ＭＳ 明朝"/>
                <a:cs typeface="Times New Roman"/>
              </a:rPr>
              <a:t> </a:t>
            </a:r>
            <a:r>
              <a:rPr lang="en-US" sz="1350" dirty="0" err="1">
                <a:effectLst/>
                <a:latin typeface="+mn-lt"/>
                <a:ea typeface="ＭＳ 明朝"/>
                <a:cs typeface="Times New Roman"/>
              </a:rPr>
              <a:t>processus</a:t>
            </a:r>
            <a:r>
              <a:rPr lang="en-US" sz="1350" dirty="0">
                <a:effectLst/>
                <a:latin typeface="+mn-lt"/>
                <a:ea typeface="ＭＳ 明朝"/>
                <a:cs typeface="Times New Roman"/>
              </a:rPr>
              <a:t> </a:t>
            </a:r>
            <a:r>
              <a:rPr lang="en-US" sz="1350" dirty="0" err="1">
                <a:effectLst/>
                <a:latin typeface="+mn-lt"/>
                <a:ea typeface="ＭＳ 明朝"/>
                <a:cs typeface="Times New Roman"/>
              </a:rPr>
              <a:t>dynamicus</a:t>
            </a:r>
            <a:r>
              <a:rPr lang="en-US" sz="1350" dirty="0">
                <a:effectLst/>
                <a:latin typeface="+mn-lt"/>
                <a:ea typeface="ＭＳ 明朝"/>
                <a:cs typeface="Times New Roman"/>
              </a:rPr>
              <a:t>, qui sequitur </a:t>
            </a:r>
            <a:r>
              <a:rPr lang="en-US" sz="1350" dirty="0" err="1">
                <a:effectLst/>
                <a:latin typeface="+mn-lt"/>
                <a:ea typeface="ＭＳ 明朝"/>
                <a:cs typeface="Times New Roman"/>
              </a:rPr>
              <a:t>mutationem</a:t>
            </a:r>
            <a:r>
              <a:rPr lang="en-US" sz="1350" dirty="0">
                <a:effectLst/>
                <a:latin typeface="+mn-lt"/>
                <a:ea typeface="ＭＳ 明朝"/>
                <a:cs typeface="Times New Roman"/>
              </a:rPr>
              <a:t> </a:t>
            </a:r>
            <a:r>
              <a:rPr lang="en-US" sz="1350" dirty="0" err="1">
                <a:effectLst/>
                <a:latin typeface="+mn-lt"/>
                <a:ea typeface="ＭＳ 明朝"/>
                <a:cs typeface="Times New Roman"/>
              </a:rPr>
              <a:t>consuetudium</a:t>
            </a:r>
            <a:r>
              <a:rPr lang="en-US" sz="1350" dirty="0">
                <a:effectLst/>
                <a:latin typeface="+mn-lt"/>
                <a:ea typeface="ＭＳ 明朝"/>
                <a:cs typeface="Times New Roman"/>
              </a:rPr>
              <a:t> </a:t>
            </a:r>
            <a:r>
              <a:rPr lang="en-US" sz="1350" dirty="0" err="1">
                <a:effectLst/>
                <a:latin typeface="+mn-lt"/>
                <a:ea typeface="ＭＳ 明朝"/>
                <a:cs typeface="Times New Roman"/>
              </a:rPr>
              <a:t>lectorum</a:t>
            </a:r>
            <a:r>
              <a:rPr lang="en-US" sz="1350" dirty="0">
                <a:effectLst/>
                <a:latin typeface="+mn-lt"/>
                <a:ea typeface="ＭＳ 明朝"/>
                <a:cs typeface="Times New Roman"/>
              </a:rPr>
              <a:t>. </a:t>
            </a:r>
          </a:p>
          <a:p>
            <a:r>
              <a:rPr lang="en-US" sz="1350" dirty="0" err="1">
                <a:effectLst/>
                <a:latin typeface="+mn-lt"/>
                <a:ea typeface="ＭＳ 明朝"/>
                <a:cs typeface="Times New Roman"/>
              </a:rPr>
              <a:t>Mirum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notare</a:t>
            </a:r>
            <a:r>
              <a:rPr lang="en-US" sz="1350" dirty="0">
                <a:effectLst/>
                <a:latin typeface="+mn-lt"/>
                <a:ea typeface="ＭＳ 明朝"/>
                <a:cs typeface="Times New Roman"/>
              </a:rPr>
              <a:t> quam </a:t>
            </a:r>
            <a:r>
              <a:rPr lang="en-US" sz="1350" dirty="0" err="1">
                <a:effectLst/>
                <a:latin typeface="+mn-lt"/>
                <a:ea typeface="ＭＳ 明朝"/>
                <a:cs typeface="Times New Roman"/>
              </a:rPr>
              <a:t>littera</a:t>
            </a:r>
            <a:r>
              <a:rPr lang="en-US" sz="1350" dirty="0">
                <a:effectLst/>
                <a:latin typeface="+mn-lt"/>
                <a:ea typeface="ＭＳ 明朝"/>
                <a:cs typeface="Times New Roman"/>
              </a:rPr>
              <a:t> </a:t>
            </a:r>
            <a:r>
              <a:rPr lang="en-US" sz="1350" dirty="0" err="1">
                <a:effectLst/>
                <a:latin typeface="+mn-lt"/>
                <a:ea typeface="ＭＳ 明朝"/>
                <a:cs typeface="Times New Roman"/>
              </a:rPr>
              <a:t>gothica</a:t>
            </a:r>
            <a:r>
              <a:rPr lang="en-US" sz="1350" dirty="0">
                <a:effectLst/>
                <a:latin typeface="+mn-lt"/>
                <a:ea typeface="ＭＳ 明朝"/>
                <a:cs typeface="Times New Roman"/>
              </a:rPr>
              <a:t>, quam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putamus</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claram</a:t>
            </a:r>
            <a:r>
              <a:rPr lang="en-US" sz="1350" dirty="0">
                <a:effectLst/>
                <a:latin typeface="+mn-lt"/>
                <a:ea typeface="ＭＳ 明朝"/>
                <a:cs typeface="Times New Roman"/>
              </a:rPr>
              <a:t>, </a:t>
            </a:r>
            <a:r>
              <a:rPr lang="en-US" sz="1350" dirty="0" err="1">
                <a:effectLst/>
                <a:latin typeface="+mn-lt"/>
                <a:ea typeface="ＭＳ 明朝"/>
                <a:cs typeface="Times New Roman"/>
              </a:rPr>
              <a:t>anteposuerit</a:t>
            </a:r>
            <a:r>
              <a:rPr lang="en-US" sz="1350" dirty="0">
                <a:effectLst/>
                <a:latin typeface="+mn-lt"/>
                <a:ea typeface="ＭＳ 明朝"/>
                <a:cs typeface="Times New Roman"/>
              </a:rPr>
              <a:t> </a:t>
            </a:r>
            <a:r>
              <a:rPr lang="en-US" sz="1350" dirty="0" err="1">
                <a:effectLst/>
                <a:latin typeface="+mn-lt"/>
                <a:ea typeface="ＭＳ 明朝"/>
                <a:cs typeface="Times New Roman"/>
              </a:rPr>
              <a:t>litterarum</a:t>
            </a:r>
            <a:r>
              <a:rPr lang="en-US" sz="1350" dirty="0">
                <a:effectLst/>
                <a:latin typeface="+mn-lt"/>
                <a:ea typeface="ＭＳ 明朝"/>
                <a:cs typeface="Times New Roman"/>
              </a:rPr>
              <a:t> </a:t>
            </a:r>
            <a:r>
              <a:rPr lang="en-US" sz="1350" dirty="0" err="1">
                <a:effectLst/>
                <a:latin typeface="+mn-lt"/>
                <a:ea typeface="ＭＳ 明朝"/>
                <a:cs typeface="Times New Roman"/>
              </a:rPr>
              <a:t>formas</a:t>
            </a:r>
            <a:r>
              <a:rPr lang="en-US" sz="1350" dirty="0">
                <a:effectLst/>
                <a:latin typeface="+mn-lt"/>
                <a:ea typeface="ＭＳ 明朝"/>
                <a:cs typeface="Times New Roman"/>
              </a:rPr>
              <a:t> </a:t>
            </a:r>
            <a:r>
              <a:rPr lang="en-US" sz="1350" dirty="0" err="1">
                <a:effectLst/>
                <a:latin typeface="+mn-lt"/>
                <a:ea typeface="ＭＳ 明朝"/>
                <a:cs typeface="Times New Roman"/>
              </a:rPr>
              <a:t>humanitatis</a:t>
            </a:r>
            <a:r>
              <a:rPr lang="en-US" sz="1350" dirty="0">
                <a:effectLst/>
                <a:latin typeface="+mn-lt"/>
                <a:ea typeface="ＭＳ 明朝"/>
                <a:cs typeface="Times New Roman"/>
              </a:rPr>
              <a:t> per </a:t>
            </a:r>
            <a:r>
              <a:rPr lang="en-US" sz="1350" dirty="0" err="1">
                <a:effectLst/>
                <a:latin typeface="+mn-lt"/>
                <a:ea typeface="ＭＳ 明朝"/>
                <a:cs typeface="Times New Roman"/>
              </a:rPr>
              <a:t>seacula</a:t>
            </a:r>
            <a:r>
              <a:rPr lang="en-US" sz="1350" dirty="0">
                <a:effectLst/>
                <a:latin typeface="+mn-lt"/>
                <a:ea typeface="ＭＳ 明朝"/>
                <a:cs typeface="Times New Roman"/>
              </a:rPr>
              <a:t> </a:t>
            </a:r>
            <a:r>
              <a:rPr lang="en-US" sz="1350" dirty="0" err="1">
                <a:effectLst/>
                <a:latin typeface="+mn-lt"/>
                <a:ea typeface="ＭＳ 明朝"/>
                <a:cs typeface="Times New Roman"/>
              </a:rPr>
              <a:t>quarta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et </a:t>
            </a:r>
            <a:r>
              <a:rPr lang="en-US" sz="1350" dirty="0" err="1">
                <a:effectLst/>
                <a:latin typeface="+mn-lt"/>
                <a:ea typeface="ＭＳ 明朝"/>
                <a:cs typeface="Times New Roman"/>
              </a:rPr>
              <a:t>quinta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a:t>
            </a:r>
            <a:r>
              <a:rPr lang="en-US" sz="1350" dirty="0" err="1">
                <a:effectLst/>
                <a:latin typeface="+mn-lt"/>
                <a:ea typeface="ＭＳ 明朝"/>
                <a:cs typeface="Times New Roman"/>
              </a:rPr>
              <a:t>Eodem</a:t>
            </a:r>
            <a:r>
              <a:rPr lang="en-US" sz="1350" dirty="0">
                <a:effectLst/>
                <a:latin typeface="+mn-lt"/>
                <a:ea typeface="ＭＳ 明朝"/>
                <a:cs typeface="Times New Roman"/>
              </a:rPr>
              <a:t> </a:t>
            </a:r>
            <a:r>
              <a:rPr lang="en-US" sz="1350" dirty="0" err="1">
                <a:effectLst/>
                <a:latin typeface="+mn-lt"/>
                <a:ea typeface="ＭＳ 明朝"/>
                <a:cs typeface="Times New Roman"/>
              </a:rPr>
              <a:t>modo</a:t>
            </a:r>
            <a:r>
              <a:rPr lang="en-US" sz="1350" dirty="0">
                <a:effectLst/>
                <a:latin typeface="+mn-lt"/>
                <a:ea typeface="ＭＳ 明朝"/>
                <a:cs typeface="Times New Roman"/>
              </a:rPr>
              <a:t> </a:t>
            </a:r>
            <a:r>
              <a:rPr lang="en-US" sz="1350" dirty="0" err="1">
                <a:effectLst/>
                <a:latin typeface="+mn-lt"/>
                <a:ea typeface="ＭＳ 明朝"/>
                <a:cs typeface="Times New Roman"/>
              </a:rPr>
              <a:t>typi</a:t>
            </a:r>
            <a:r>
              <a:rPr lang="en-US" sz="1350" dirty="0">
                <a:effectLst/>
                <a:latin typeface="+mn-lt"/>
                <a:ea typeface="ＭＳ 明朝"/>
                <a:cs typeface="Times New Roman"/>
              </a:rPr>
              <a:t>, qui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videntur</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clari</a:t>
            </a:r>
            <a:r>
              <a:rPr lang="en-US" sz="1350" dirty="0">
                <a:effectLst/>
                <a:latin typeface="+mn-lt"/>
                <a:ea typeface="ＭＳ 明朝"/>
                <a:cs typeface="Times New Roman"/>
              </a:rPr>
              <a:t>, </a:t>
            </a:r>
            <a:r>
              <a:rPr lang="en-US" sz="1350" dirty="0" err="1">
                <a:effectLst/>
                <a:latin typeface="+mn-lt"/>
                <a:ea typeface="ＭＳ 明朝"/>
                <a:cs typeface="Times New Roman"/>
              </a:rPr>
              <a:t>fiant</a:t>
            </a:r>
            <a:r>
              <a:rPr lang="en-US" sz="1350" dirty="0">
                <a:effectLst/>
                <a:latin typeface="+mn-lt"/>
                <a:ea typeface="ＭＳ 明朝"/>
                <a:cs typeface="Times New Roman"/>
              </a:rPr>
              <a:t> </a:t>
            </a:r>
            <a:r>
              <a:rPr lang="en-US" sz="1350" dirty="0" err="1">
                <a:effectLst/>
                <a:latin typeface="+mn-lt"/>
                <a:ea typeface="ＭＳ 明朝"/>
                <a:cs typeface="Times New Roman"/>
              </a:rPr>
              <a:t>sollemnes</a:t>
            </a:r>
            <a:r>
              <a:rPr lang="en-US" sz="1350" dirty="0">
                <a:effectLst/>
                <a:latin typeface="+mn-lt"/>
                <a:ea typeface="ＭＳ 明朝"/>
                <a:cs typeface="Times New Roman"/>
              </a:rPr>
              <a:t> in </a:t>
            </a:r>
            <a:r>
              <a:rPr lang="en-US" sz="1350" dirty="0" err="1">
                <a:effectLst/>
                <a:latin typeface="+mn-lt"/>
                <a:ea typeface="ＭＳ 明朝"/>
                <a:cs typeface="Times New Roman"/>
              </a:rPr>
              <a:t>futurum</a:t>
            </a:r>
            <a:r>
              <a:rPr lang="en-US" sz="135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236642992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Test slide">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EE2CDE-DEDB-4AC5-A5D4-E5A2E168EAAA}"/>
              </a:ext>
            </a:extLst>
          </p:cNvPr>
          <p:cNvSpPr>
            <a:spLocks noChangeArrowheads="1"/>
          </p:cNvSpPr>
          <p:nvPr userDrawn="1"/>
        </p:nvSpPr>
        <p:spPr bwMode="auto">
          <a:xfrm>
            <a:off x="613173" y="4867275"/>
            <a:ext cx="1191815" cy="6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0" fontAlgn="base" hangingPunct="0">
              <a:spcBef>
                <a:spcPct val="0"/>
              </a:spcBef>
              <a:spcAft>
                <a:spcPct val="0"/>
              </a:spcAft>
              <a:defRPr/>
            </a:pPr>
            <a:r>
              <a:rPr lang="en-US" altLang="en-US" sz="450">
                <a:solidFill>
                  <a:srgbClr val="5A5A5A"/>
                </a:solidFill>
                <a:latin typeface="Arial" charset="0"/>
              </a:rPr>
              <a:t>© 2017 IBM Corporation</a:t>
            </a:r>
          </a:p>
        </p:txBody>
      </p:sp>
      <p:sp>
        <p:nvSpPr>
          <p:cNvPr id="6" name="Rectangle 5">
            <a:extLst>
              <a:ext uri="{FF2B5EF4-FFF2-40B4-BE49-F238E27FC236}">
                <a16:creationId xmlns:a16="http://schemas.microsoft.com/office/drawing/2014/main" id="{E4862EA9-D042-4C3F-AF71-E6969D3C55C6}"/>
              </a:ext>
            </a:extLst>
          </p:cNvPr>
          <p:cNvSpPr>
            <a:spLocks noChangeArrowheads="1"/>
          </p:cNvSpPr>
          <p:nvPr userDrawn="1"/>
        </p:nvSpPr>
        <p:spPr bwMode="auto">
          <a:xfrm>
            <a:off x="8757047" y="4854178"/>
            <a:ext cx="308372" cy="6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0" fontAlgn="base" hangingPunct="0">
              <a:spcBef>
                <a:spcPct val="0"/>
              </a:spcBef>
              <a:spcAft>
                <a:spcPct val="0"/>
              </a:spcAft>
              <a:defRPr/>
            </a:pPr>
            <a:fld id="{AF411447-920D-A340-8956-9547C0063BC0}" type="slidenum">
              <a:rPr lang="en-US" altLang="en-US" sz="450" smtClean="0">
                <a:solidFill>
                  <a:prstClr val="white"/>
                </a:solidFill>
                <a:latin typeface="Arial" panose="020B0604020202020204" pitchFamily="34" charset="0"/>
              </a:rPr>
              <a:pPr eaLnBrk="0" fontAlgn="base" hangingPunct="0">
                <a:spcBef>
                  <a:spcPct val="0"/>
                </a:spcBef>
                <a:spcAft>
                  <a:spcPct val="0"/>
                </a:spcAft>
                <a:defRPr/>
              </a:pPr>
              <a:t>‹#›</a:t>
            </a:fld>
            <a:endParaRPr lang="en-US" altLang="en-US" sz="450">
              <a:solidFill>
                <a:prstClr val="white"/>
              </a:solidFill>
              <a:latin typeface="Arial" panose="020B0604020202020204" pitchFamily="34" charset="0"/>
            </a:endParaRPr>
          </a:p>
        </p:txBody>
      </p:sp>
      <p:sp>
        <p:nvSpPr>
          <p:cNvPr id="7" name="Rectangle 6">
            <a:extLst>
              <a:ext uri="{FF2B5EF4-FFF2-40B4-BE49-F238E27FC236}">
                <a16:creationId xmlns:a16="http://schemas.microsoft.com/office/drawing/2014/main" id="{EA9A4AD1-85D9-4C80-9C6E-776859125E89}"/>
              </a:ext>
            </a:extLst>
          </p:cNvPr>
          <p:cNvSpPr>
            <a:spLocks noChangeArrowheads="1"/>
          </p:cNvSpPr>
          <p:nvPr userDrawn="1"/>
        </p:nvSpPr>
        <p:spPr bwMode="auto">
          <a:xfrm>
            <a:off x="8555831" y="4854178"/>
            <a:ext cx="196454" cy="6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0" fontAlgn="base" hangingPunct="0">
              <a:spcBef>
                <a:spcPct val="0"/>
              </a:spcBef>
              <a:spcAft>
                <a:spcPct val="0"/>
              </a:spcAft>
              <a:defRPr/>
            </a:pPr>
            <a:r>
              <a:rPr lang="en-US" altLang="en-US" sz="450">
                <a:solidFill>
                  <a:prstClr val="white"/>
                </a:solidFill>
                <a:latin typeface="Arial" charset="0"/>
              </a:rPr>
              <a:t>Page</a:t>
            </a:r>
          </a:p>
        </p:txBody>
      </p:sp>
      <p:sp>
        <p:nvSpPr>
          <p:cNvPr id="2" name="Title 1"/>
          <p:cNvSpPr>
            <a:spLocks noGrp="1"/>
          </p:cNvSpPr>
          <p:nvPr>
            <p:ph type="title"/>
          </p:nvPr>
        </p:nvSpPr>
        <p:spPr>
          <a:xfrm>
            <a:off x="592934" y="595679"/>
            <a:ext cx="7889080" cy="387286"/>
          </a:xfrm>
        </p:spPr>
        <p:txBody>
          <a:bodyPr>
            <a:spAutoFit/>
          </a:bodyPr>
          <a:lstStyle>
            <a:lvl1pPr>
              <a:lnSpc>
                <a:spcPts val="2250"/>
              </a:lnSpc>
              <a:defRPr sz="2100" baseline="0">
                <a:solidFill>
                  <a:schemeClr val="bg1"/>
                </a:solidFill>
              </a:defRPr>
            </a:lvl1pPr>
          </a:lstStyle>
          <a:p>
            <a:r>
              <a:rPr lang="en-US" dirty="0"/>
              <a:t>Click to edit Master title</a:t>
            </a:r>
          </a:p>
        </p:txBody>
      </p:sp>
      <p:sp>
        <p:nvSpPr>
          <p:cNvPr id="5" name="Text Placeholder 4"/>
          <p:cNvSpPr>
            <a:spLocks noGrp="1"/>
          </p:cNvSpPr>
          <p:nvPr>
            <p:ph type="body" sz="quarter" idx="10"/>
          </p:nvPr>
        </p:nvSpPr>
        <p:spPr>
          <a:xfrm>
            <a:off x="593726" y="1473200"/>
            <a:ext cx="7888288" cy="1452705"/>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083258"/>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ext slide">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2E4A36-4A75-448E-87C3-A10FDB5907E0}"/>
              </a:ext>
            </a:extLst>
          </p:cNvPr>
          <p:cNvSpPr>
            <a:spLocks noChangeArrowheads="1"/>
          </p:cNvSpPr>
          <p:nvPr userDrawn="1"/>
        </p:nvSpPr>
        <p:spPr bwMode="auto">
          <a:xfrm>
            <a:off x="613173" y="4867275"/>
            <a:ext cx="1191815"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0" fontAlgn="base" hangingPunct="0">
              <a:spcBef>
                <a:spcPct val="0"/>
              </a:spcBef>
              <a:spcAft>
                <a:spcPct val="0"/>
              </a:spcAft>
              <a:defRPr/>
            </a:pPr>
            <a:r>
              <a:rPr lang="en-US" altLang="en-US" sz="600">
                <a:solidFill>
                  <a:prstClr val="white"/>
                </a:solidFill>
                <a:latin typeface="Arial" charset="0"/>
              </a:rPr>
              <a:t>© 2017 IBM Corporation</a:t>
            </a:r>
          </a:p>
        </p:txBody>
      </p:sp>
      <p:sp>
        <p:nvSpPr>
          <p:cNvPr id="5" name="Rectangle 4">
            <a:extLst>
              <a:ext uri="{FF2B5EF4-FFF2-40B4-BE49-F238E27FC236}">
                <a16:creationId xmlns:a16="http://schemas.microsoft.com/office/drawing/2014/main" id="{402E3208-582C-4264-8147-8BFB373E780D}"/>
              </a:ext>
            </a:extLst>
          </p:cNvPr>
          <p:cNvSpPr>
            <a:spLocks noChangeArrowheads="1"/>
          </p:cNvSpPr>
          <p:nvPr userDrawn="1"/>
        </p:nvSpPr>
        <p:spPr bwMode="auto">
          <a:xfrm>
            <a:off x="8764191" y="4855369"/>
            <a:ext cx="308372"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0" fontAlgn="base" hangingPunct="0">
              <a:spcBef>
                <a:spcPct val="0"/>
              </a:spcBef>
              <a:spcAft>
                <a:spcPct val="0"/>
              </a:spcAft>
              <a:defRPr/>
            </a:pPr>
            <a:fld id="{60F33433-2A31-5C4C-80BE-B8695877BD46}" type="slidenum">
              <a:rPr lang="en-US" altLang="en-US" sz="600" smtClean="0">
                <a:solidFill>
                  <a:prstClr val="white"/>
                </a:solidFill>
                <a:latin typeface="Arial" panose="020B0604020202020204" pitchFamily="34" charset="0"/>
              </a:rPr>
              <a:pPr eaLnBrk="0" fontAlgn="base" hangingPunct="0">
                <a:spcBef>
                  <a:spcPct val="0"/>
                </a:spcBef>
                <a:spcAft>
                  <a:spcPct val="0"/>
                </a:spcAft>
                <a:defRPr/>
              </a:pPr>
              <a:t>‹#›</a:t>
            </a:fld>
            <a:endParaRPr lang="en-US" altLang="en-US" sz="600">
              <a:solidFill>
                <a:prstClr val="white"/>
              </a:solidFill>
              <a:latin typeface="Arial" panose="020B0604020202020204" pitchFamily="34" charset="0"/>
            </a:endParaRPr>
          </a:p>
        </p:txBody>
      </p:sp>
      <p:sp>
        <p:nvSpPr>
          <p:cNvPr id="6" name="Rectangle 5">
            <a:extLst>
              <a:ext uri="{FF2B5EF4-FFF2-40B4-BE49-F238E27FC236}">
                <a16:creationId xmlns:a16="http://schemas.microsoft.com/office/drawing/2014/main" id="{611E0BE5-009E-4CA0-9BD3-0F0A63EE6FA5}"/>
              </a:ext>
            </a:extLst>
          </p:cNvPr>
          <p:cNvSpPr>
            <a:spLocks noChangeArrowheads="1"/>
          </p:cNvSpPr>
          <p:nvPr userDrawn="1"/>
        </p:nvSpPr>
        <p:spPr bwMode="auto">
          <a:xfrm>
            <a:off x="8562975" y="4855369"/>
            <a:ext cx="196454" cy="92333"/>
          </a:xfrm>
          <a:prstGeom prst="rect">
            <a:avLst/>
          </a:prstGeom>
          <a:noFill/>
          <a:ln>
            <a:noFill/>
          </a:ln>
          <a:extLst>
            <a:ext uri="{909E8E84-426E-40dd-AFC4-6F175D3DCCD1}"/>
            <a:ext uri="{91240B29-F687-4f45-9708-019B960494DF}"/>
          </a:extLst>
        </p:spPr>
        <p:txBody>
          <a:bodyPr lIns="0" tIns="0" rIns="0" bIns="0">
            <a:spAutoFit/>
          </a:bodyPr>
          <a:lstStyle>
            <a:lvl1pPr>
              <a:defRPr sz="2400">
                <a:solidFill>
                  <a:schemeClr val="tx1"/>
                </a:solidFill>
                <a:latin typeface="Calibri" panose="020F0502020204030204" pitchFamily="34" charset="0"/>
                <a:ea typeface="ＭＳ Ｐゴシック" panose="020B0600070205080204" pitchFamily="34" charset="-128"/>
              </a:defRPr>
            </a:lvl1pPr>
            <a:lvl2pPr marL="742950" indent="-285750">
              <a:defRPr sz="2400">
                <a:solidFill>
                  <a:schemeClr val="tx1"/>
                </a:solidFill>
                <a:latin typeface="Calibri" panose="020F0502020204030204" pitchFamily="34" charset="0"/>
                <a:ea typeface="ＭＳ Ｐゴシック" panose="020B0600070205080204" pitchFamily="34" charset="-128"/>
              </a:defRPr>
            </a:lvl2pPr>
            <a:lvl3pPr marL="1143000" indent="-228600">
              <a:defRPr sz="2400">
                <a:solidFill>
                  <a:schemeClr val="tx1"/>
                </a:solidFill>
                <a:latin typeface="Calibri" panose="020F0502020204030204" pitchFamily="34" charset="0"/>
                <a:ea typeface="ＭＳ Ｐゴシック" panose="020B0600070205080204" pitchFamily="34" charset="-128"/>
              </a:defRPr>
            </a:lvl3pPr>
            <a:lvl4pPr marL="1600200" indent="-228600">
              <a:defRPr sz="2400">
                <a:solidFill>
                  <a:schemeClr val="tx1"/>
                </a:solidFill>
                <a:latin typeface="Calibri" panose="020F0502020204030204" pitchFamily="34" charset="0"/>
                <a:ea typeface="ＭＳ Ｐゴシック" panose="020B0600070205080204" pitchFamily="34" charset="-128"/>
              </a:defRPr>
            </a:lvl4pPr>
            <a:lvl5pPr marL="2057400" indent="-228600">
              <a:defRPr sz="24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eaLnBrk="0" fontAlgn="base" hangingPunct="0">
              <a:spcBef>
                <a:spcPct val="0"/>
              </a:spcBef>
              <a:spcAft>
                <a:spcPct val="0"/>
              </a:spcAft>
              <a:defRPr/>
            </a:pPr>
            <a:r>
              <a:rPr lang="en-US" altLang="en-US" sz="600" dirty="0">
                <a:solidFill>
                  <a:prstClr val="white"/>
                </a:solidFill>
                <a:latin typeface="Arial" panose="020B0604020202020204" pitchFamily="34" charset="0"/>
                <a:cs typeface="Arial" panose="020B0604020202020204" pitchFamily="34" charset="0"/>
              </a:rPr>
              <a:t>Page</a:t>
            </a:r>
          </a:p>
        </p:txBody>
      </p:sp>
      <p:sp>
        <p:nvSpPr>
          <p:cNvPr id="8" name="Title 1"/>
          <p:cNvSpPr>
            <a:spLocks noGrp="1"/>
          </p:cNvSpPr>
          <p:nvPr>
            <p:ph type="title"/>
          </p:nvPr>
        </p:nvSpPr>
        <p:spPr>
          <a:xfrm>
            <a:off x="592935" y="550794"/>
            <a:ext cx="8050882" cy="477054"/>
          </a:xfrm>
        </p:spPr>
        <p:txBody>
          <a:bodyPr>
            <a:spAutoFit/>
          </a:bodyPr>
          <a:lstStyle>
            <a:lvl1pPr algn="r">
              <a:lnSpc>
                <a:spcPts val="3000"/>
              </a:lnSpc>
              <a:defRPr sz="2775" baseline="0">
                <a:solidFill>
                  <a:schemeClr val="accent5"/>
                </a:solidFill>
              </a:defRPr>
            </a:lvl1pPr>
          </a:lstStyle>
          <a:p>
            <a:r>
              <a:rPr lang="en-US" dirty="0"/>
              <a:t>Click to edit Master title</a:t>
            </a:r>
          </a:p>
        </p:txBody>
      </p:sp>
      <p:sp>
        <p:nvSpPr>
          <p:cNvPr id="3" name="Text Placeholder 2"/>
          <p:cNvSpPr>
            <a:spLocks noGrp="1"/>
          </p:cNvSpPr>
          <p:nvPr>
            <p:ph type="body" sz="quarter" idx="10"/>
          </p:nvPr>
        </p:nvSpPr>
        <p:spPr>
          <a:xfrm>
            <a:off x="593725" y="1363664"/>
            <a:ext cx="7702550" cy="3274839"/>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86338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02233810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2"/>
          <p:cNvSpPr>
            <a:spLocks noGrp="1"/>
          </p:cNvSpPr>
          <p:nvPr>
            <p:ph type="title"/>
          </p:nvPr>
        </p:nvSpPr>
        <p:spPr>
          <a:xfrm>
            <a:off x="3124200" y="171450"/>
            <a:ext cx="5783580" cy="342900"/>
          </a:xfrm>
          <a:prstGeom prst="rect">
            <a:avLst/>
          </a:prstGeom>
        </p:spPr>
        <p:txBody>
          <a:bodyPr rtlCol="0">
            <a:normAutofit/>
          </a:bodyPr>
          <a:lstStyle/>
          <a:p>
            <a:r>
              <a:rPr lang="en-US" dirty="0"/>
              <a:t>Click to edit Master title style</a:t>
            </a:r>
          </a:p>
        </p:txBody>
      </p:sp>
      <p:sp>
        <p:nvSpPr>
          <p:cNvPr id="3" name="Date Placeholder 1">
            <a:extLst>
              <a:ext uri="{FF2B5EF4-FFF2-40B4-BE49-F238E27FC236}">
                <a16:creationId xmlns:a16="http://schemas.microsoft.com/office/drawing/2014/main" id="{5F120FFF-0C3A-401A-947C-42EC5FC4507D}"/>
              </a:ext>
            </a:extLst>
          </p:cNvPr>
          <p:cNvSpPr>
            <a:spLocks noGrp="1"/>
          </p:cNvSpPr>
          <p:nvPr>
            <p:ph type="dt" sz="half" idx="10"/>
          </p:nvPr>
        </p:nvSpPr>
        <p:spPr>
          <a:xfrm>
            <a:off x="628650" y="4767263"/>
            <a:ext cx="2057400" cy="273844"/>
          </a:xfrm>
          <a:prstGeom prst="rect">
            <a:avLst/>
          </a:prstGeom>
        </p:spPr>
        <p:txBody>
          <a:bodyPr/>
          <a:lstStyle>
            <a:lvl1pPr>
              <a:defRPr/>
            </a:lvl1pPr>
          </a:lstStyle>
          <a:p>
            <a:pPr defTabSz="685647">
              <a:defRPr/>
            </a:pPr>
            <a:fld id="{7631B307-987B-4D6A-9945-6007C112F521}" type="datetime1">
              <a:rPr lang="en-US" altLang="en-US" sz="1425" smtClean="0">
                <a:solidFill>
                  <a:prstClr val="black"/>
                </a:solidFill>
              </a:rPr>
              <a:pPr defTabSz="685647">
                <a:defRPr/>
              </a:pPr>
              <a:t>4/12/19</a:t>
            </a:fld>
            <a:endParaRPr lang="en-US" altLang="en-US" sz="1425">
              <a:solidFill>
                <a:prstClr val="black"/>
              </a:solidFill>
            </a:endParaRPr>
          </a:p>
        </p:txBody>
      </p:sp>
      <p:sp>
        <p:nvSpPr>
          <p:cNvPr id="4" name="Footer Placeholder 2">
            <a:extLst>
              <a:ext uri="{FF2B5EF4-FFF2-40B4-BE49-F238E27FC236}">
                <a16:creationId xmlns:a16="http://schemas.microsoft.com/office/drawing/2014/main" id="{B3350B48-7C73-40CC-AF2C-9E6BEDF0084A}"/>
              </a:ext>
            </a:extLst>
          </p:cNvPr>
          <p:cNvSpPr>
            <a:spLocks noGrp="1"/>
          </p:cNvSpPr>
          <p:nvPr>
            <p:ph type="ftr" sz="quarter" idx="11"/>
          </p:nvPr>
        </p:nvSpPr>
        <p:spPr/>
        <p:txBody>
          <a:bodyPr/>
          <a:lstStyle>
            <a:lvl1pPr>
              <a:defRPr/>
            </a:lvl1pPr>
          </a:lstStyle>
          <a:p>
            <a:pPr>
              <a:defRPr/>
            </a:pPr>
            <a:endParaRPr lang="en-US" altLang="en-US"/>
          </a:p>
        </p:txBody>
      </p:sp>
      <p:sp>
        <p:nvSpPr>
          <p:cNvPr id="6" name="Slide Number Placeholder 3">
            <a:extLst>
              <a:ext uri="{FF2B5EF4-FFF2-40B4-BE49-F238E27FC236}">
                <a16:creationId xmlns:a16="http://schemas.microsoft.com/office/drawing/2014/main" id="{4122B938-605C-4431-BAFF-97A0A9653CEC}"/>
              </a:ext>
            </a:extLst>
          </p:cNvPr>
          <p:cNvSpPr>
            <a:spLocks noGrp="1"/>
          </p:cNvSpPr>
          <p:nvPr>
            <p:ph type="sldNum" sz="quarter" idx="12"/>
          </p:nvPr>
        </p:nvSpPr>
        <p:spPr/>
        <p:txBody>
          <a:bodyPr/>
          <a:lstStyle>
            <a:lvl1pPr>
              <a:defRPr/>
            </a:lvl1pPr>
          </a:lstStyle>
          <a:p>
            <a:pPr>
              <a:defRPr/>
            </a:pPr>
            <a:fld id="{671E0DFC-68AF-484B-B3CC-380CF4FF6B71}" type="slidenum">
              <a:rPr lang="en-US" altLang="en-US"/>
              <a:pPr>
                <a:defRPr/>
              </a:pPr>
              <a:t>‹#›</a:t>
            </a:fld>
            <a:endParaRPr lang="en-US" altLang="en-US"/>
          </a:p>
        </p:txBody>
      </p:sp>
    </p:spTree>
    <p:extLst>
      <p:ext uri="{BB962C8B-B14F-4D97-AF65-F5344CB8AC3E}">
        <p14:creationId xmlns:p14="http://schemas.microsoft.com/office/powerpoint/2010/main" val="4107654607"/>
      </p:ext>
    </p:extLst>
  </p:cSld>
  <p:clrMapOvr>
    <a:masterClrMapping/>
  </p:clrMapOvr>
  <p:transition spd="slow"/>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E7E6E6"/>
                </a:solidFill>
              </a:rPr>
              <a:pPr/>
              <a:t>‹#›</a:t>
            </a:fld>
            <a:endParaRPr lang="en-US">
              <a:solidFill>
                <a:srgbClr val="E7E6E6"/>
              </a:solidFill>
            </a:endParaRPr>
          </a:p>
        </p:txBody>
      </p:sp>
      <p:sp>
        <p:nvSpPr>
          <p:cNvPr id="4" name="Footer Placeholder 3"/>
          <p:cNvSpPr>
            <a:spLocks noGrp="1"/>
          </p:cNvSpPr>
          <p:nvPr>
            <p:ph type="ftr" sz="quarter" idx="11"/>
          </p:nvPr>
        </p:nvSpPr>
        <p:spPr/>
        <p:txBody>
          <a:bodyPr/>
          <a:lstStyle/>
          <a:p>
            <a:r>
              <a:rPr lang="en-US" dirty="0"/>
              <a:t>IBM Cloud / © 2018 IBM Corporation - IBM and Business Partner use only</a:t>
            </a:r>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6"/>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769704174"/>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p:cNvSpPr>
            <a:spLocks noGrp="1" noChangeArrowheads="1"/>
          </p:cNvSpPr>
          <p:nvPr>
            <p:ph type="dt" idx="10"/>
          </p:nvPr>
        </p:nvSpPr>
        <p:spPr>
          <a:xfrm>
            <a:off x="457201" y="4767262"/>
            <a:ext cx="2132013" cy="272654"/>
          </a:xfrm>
          <a:prstGeom prst="rect">
            <a:avLst/>
          </a:prstGeom>
          <a:ln/>
        </p:spPr>
        <p:txBody>
          <a:bodyPr/>
          <a:lstStyle>
            <a:lvl1pPr>
              <a:defRPr/>
            </a:lvl1pPr>
          </a:lstStyle>
          <a:p>
            <a:pPr>
              <a:defRPr/>
            </a:pPr>
            <a:r>
              <a:rPr lang="en-US" altLang="en-US"/>
              <a:t>15/01/14</a:t>
            </a:r>
          </a:p>
        </p:txBody>
      </p:sp>
      <p:sp>
        <p:nvSpPr>
          <p:cNvPr id="3" name="Rectangle 2"/>
          <p:cNvSpPr>
            <a:spLocks noGrp="1" noChangeArrowheads="1"/>
          </p:cNvSpPr>
          <p:nvPr>
            <p:ph type="ftr" idx="11"/>
          </p:nvPr>
        </p:nvSpPr>
        <p:spPr>
          <a:ln/>
        </p:spPr>
        <p:txBody>
          <a:bodyPr/>
          <a:lstStyle>
            <a:lvl1pPr>
              <a:defRPr/>
            </a:lvl1pPr>
          </a:lstStyle>
          <a:p>
            <a:pPr>
              <a:defRPr/>
            </a:pPr>
            <a:endParaRPr lang="en-GB" altLang="en-US"/>
          </a:p>
        </p:txBody>
      </p:sp>
      <p:sp>
        <p:nvSpPr>
          <p:cNvPr id="4" name="Rectangle 3"/>
          <p:cNvSpPr>
            <a:spLocks noGrp="1" noChangeArrowheads="1"/>
          </p:cNvSpPr>
          <p:nvPr>
            <p:ph type="sldNum" idx="12"/>
          </p:nvPr>
        </p:nvSpPr>
        <p:spPr>
          <a:ln/>
        </p:spPr>
        <p:txBody>
          <a:bodyPr/>
          <a:lstStyle>
            <a:lvl1pPr>
              <a:defRPr/>
            </a:lvl1pPr>
          </a:lstStyle>
          <a:p>
            <a:fld id="{177696F9-145D-EB4F-AD7C-388E9865228A}" type="slidenum">
              <a:rPr lang="en-US" altLang="en-US"/>
              <a:pPr/>
              <a:t>‹#›</a:t>
            </a:fld>
            <a:endParaRPr lang="en-US" altLang="en-US"/>
          </a:p>
        </p:txBody>
      </p:sp>
    </p:spTree>
    <p:extLst>
      <p:ext uri="{BB962C8B-B14F-4D97-AF65-F5344CB8AC3E}">
        <p14:creationId xmlns:p14="http://schemas.microsoft.com/office/powerpoint/2010/main" val="87548886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Defining Integration Moments / November, 2017 / © 2017 IBM Corporation</a:t>
            </a:r>
            <a:endParaRPr lang="en-US">
              <a:solidFill>
                <a:srgbClr val="000000"/>
              </a:solidFill>
            </a:endParaRPr>
          </a:p>
        </p:txBody>
      </p:sp>
    </p:spTree>
    <p:extLst>
      <p:ext uri="{BB962C8B-B14F-4D97-AF65-F5344CB8AC3E}">
        <p14:creationId xmlns:p14="http://schemas.microsoft.com/office/powerpoint/2010/main" val="187704888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dirty="0"/>
              <a:t>Think 2018 / March 2018 / © 2018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58336154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dirty="0"/>
              <a:t>Think 2018 / March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5245380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879168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73804751"/>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267942362"/>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037309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41980386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43184983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22937568"/>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359411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7524265"/>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8833355"/>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573075"/>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2408660"/>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111628"/>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224473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505471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624922135"/>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341961868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61896733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45947502"/>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87814065"/>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2492585"/>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3252823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3185755956"/>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74630385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11954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717637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16639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43620821"/>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261831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086268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2614989858"/>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076120"/>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30665236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592261277"/>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31178003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0969131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8959935"/>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1939282"/>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96954273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376706166"/>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3979267273"/>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976139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230622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500981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02393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862586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0711788"/>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667524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5028333"/>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41046242"/>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49377905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613525445"/>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697434925"/>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392038379"/>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226928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54684231"/>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74612269"/>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67293180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960291056"/>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323012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1779582"/>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3569817"/>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35201937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9853473"/>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0115480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430348558"/>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22805"/>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235486722"/>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361546298"/>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x">
  <p:cSld name="3_blank (with footer)">
    <p:spTree>
      <p:nvGrpSpPr>
        <p:cNvPr id="1" name=""/>
        <p:cNvGrpSpPr/>
        <p:nvPr/>
      </p:nvGrpSpPr>
      <p:grpSpPr>
        <a:xfrm>
          <a:off x="0" y="0"/>
          <a:ext cx="0" cy="0"/>
          <a:chOff x="0" y="0"/>
          <a:chExt cx="0" cy="0"/>
        </a:xfrm>
      </p:grpSpPr>
      <p:sp>
        <p:nvSpPr>
          <p:cNvPr id="1650" name="Slide Number"/>
          <p:cNvSpPr txBox="1">
            <a:spLocks noGrp="1"/>
          </p:cNvSpPr>
          <p:nvPr>
            <p:ph type="sldNum" sz="quarter" idx="2"/>
          </p:nvPr>
        </p:nvSpPr>
        <p:spPr>
          <a:xfrm>
            <a:off x="8812809" y="4848892"/>
            <a:ext cx="102593" cy="92333"/>
          </a:xfrm>
          <a:prstGeom prst="rect">
            <a:avLst/>
          </a:prstGeom>
        </p:spPr>
        <p:txBody>
          <a:bodyPr/>
          <a:lstStyle>
            <a:lvl1pPr>
              <a:defRPr>
                <a:latin typeface="IBM Plex Sans"/>
                <a:ea typeface="IBM Plex Sans"/>
                <a:cs typeface="IBM Plex Sans"/>
                <a:sym typeface="IBM Plex Sans"/>
              </a:defRPr>
            </a:lvl1pPr>
          </a:lstStyle>
          <a:p>
            <a:fld id="{86CB4B4D-7CA3-9044-876B-883B54F8677D}" type="slidenum">
              <a:rPr/>
              <a:pPr/>
              <a:t>‹#›</a:t>
            </a:fld>
            <a:endParaRPr dirty="0"/>
          </a:p>
        </p:txBody>
      </p:sp>
      <p:sp>
        <p:nvSpPr>
          <p:cNvPr id="4" name="Footer Placeholder 8">
            <a:extLst>
              <a:ext uri="{FF2B5EF4-FFF2-40B4-BE49-F238E27FC236}">
                <a16:creationId xmlns:a16="http://schemas.microsoft.com/office/drawing/2014/main" id="{55321EA1-A020-184B-8610-7070BEB9277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 2018 IBM Corporation                                                                                                                                                                    IBM Confidential/Presented under NDA</a:t>
            </a:r>
          </a:p>
        </p:txBody>
      </p:sp>
    </p:spTree>
    <p:extLst>
      <p:ext uri="{BB962C8B-B14F-4D97-AF65-F5344CB8AC3E}">
        <p14:creationId xmlns:p14="http://schemas.microsoft.com/office/powerpoint/2010/main" val="3561573767"/>
      </p:ext>
    </p:extLst>
  </p:cSld>
  <p:clrMapOvr>
    <a:masterClrMapping/>
  </p:clrMapOvr>
  <p:transition spd="med"/>
</p:sldLayout>
</file>

<file path=ppt/slideLayouts/slideLayout485.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403" name="Title Text"/>
          <p:cNvSpPr txBox="1">
            <a:spLocks noGrp="1"/>
          </p:cNvSpPr>
          <p:nvPr>
            <p:ph type="title"/>
          </p:nvPr>
        </p:nvSpPr>
        <p:spPr>
          <a:xfrm>
            <a:off x="228600" y="265175"/>
            <a:ext cx="8686800" cy="4473576"/>
          </a:xfrm>
          <a:prstGeom prst="rect">
            <a:avLst/>
          </a:prstGeom>
        </p:spPr>
        <p:txBody>
          <a:bodyPr>
            <a:normAutofit/>
          </a:bodyPr>
          <a:lstStyle>
            <a:lvl1pPr>
              <a:defRPr sz="9600" b="1">
                <a:latin typeface="IBM Plex Sans"/>
                <a:ea typeface="IBM Plex Sans"/>
                <a:cs typeface="IBM Plex Sans"/>
                <a:sym typeface="IBM Plex Sans"/>
              </a:defRPr>
            </a:lvl1pPr>
          </a:lstStyle>
          <a:p>
            <a:r>
              <a:t>Title Text</a:t>
            </a:r>
          </a:p>
        </p:txBody>
      </p:sp>
      <p:sp>
        <p:nvSpPr>
          <p:cNvPr id="1404" name="Slide Number"/>
          <p:cNvSpPr txBox="1">
            <a:spLocks noGrp="1"/>
          </p:cNvSpPr>
          <p:nvPr>
            <p:ph type="sldNum" sz="quarter" idx="2"/>
          </p:nvPr>
        </p:nvSpPr>
        <p:spPr>
          <a:xfrm>
            <a:off x="8812809" y="4848892"/>
            <a:ext cx="102593" cy="92333"/>
          </a:xfrm>
          <a:prstGeom prst="rect">
            <a:avLst/>
          </a:prstGeom>
        </p:spPr>
        <p:txBody>
          <a:bodyPr/>
          <a:lstStyle>
            <a:lvl1pPr>
              <a:defRPr>
                <a:latin typeface="IBM Plex Sans"/>
                <a:ea typeface="IBM Plex Sans"/>
                <a:cs typeface="IBM Plex Sans"/>
                <a:sym typeface="IBM Plex Sans"/>
              </a:defRPr>
            </a:lvl1pPr>
          </a:lstStyle>
          <a:p>
            <a:fld id="{86CB4B4D-7CA3-9044-876B-883B54F8677D}" type="slidenum">
              <a:rPr/>
              <a:pPr/>
              <a:t>‹#›</a:t>
            </a:fld>
            <a:endParaRPr dirty="0"/>
          </a:p>
        </p:txBody>
      </p:sp>
      <p:sp>
        <p:nvSpPr>
          <p:cNvPr id="4" name="Footer Placeholder 8">
            <a:extLst>
              <a:ext uri="{FF2B5EF4-FFF2-40B4-BE49-F238E27FC236}">
                <a16:creationId xmlns:a16="http://schemas.microsoft.com/office/drawing/2014/main" id="{FE96ACF6-AEBC-3744-A0DC-D9794035E93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 2018 IBM Corporation                                                                                                                                                                    IBM Confidential/Presented under NDA</a:t>
            </a:r>
          </a:p>
        </p:txBody>
      </p:sp>
    </p:spTree>
    <p:extLst>
      <p:ext uri="{BB962C8B-B14F-4D97-AF65-F5344CB8AC3E}">
        <p14:creationId xmlns:p14="http://schemas.microsoft.com/office/powerpoint/2010/main" val="3505597686"/>
      </p:ext>
    </p:extLst>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406757930"/>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674974947"/>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7981509"/>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00795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646978705"/>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4061610568"/>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921667425"/>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21694540"/>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4323945"/>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1681354"/>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298084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2335600"/>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148619"/>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129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2371427"/>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hangingPunct="0"/>
            <a:endParaRPr lang="en-US" sz="1200" kern="0" err="1">
              <a:solidFill>
                <a:srgbClr val="FFFFFF"/>
              </a:solidFill>
              <a:latin typeface="Arial"/>
              <a:cs typeface="Arial"/>
              <a:sym typeface="Calibri"/>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169361003"/>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629020035"/>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812220501"/>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334114422"/>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36138064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78276893"/>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7633808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45267398"/>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2732562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2552542035"/>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3066952"/>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7024689"/>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2083240"/>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455837828"/>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0447826"/>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167557394"/>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812498592"/>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4AE2D503-D21F-1D4A-8859-8866BB2BECBB}"/>
              </a:ext>
            </a:extLst>
          </p:cNvPr>
          <p:cNvSpPr>
            <a:spLocks noGrp="1"/>
          </p:cNvSpPr>
          <p:nvPr>
            <p:ph type="ftr" sz="quarter" idx="11"/>
          </p:nvPr>
        </p:nvSpPr>
        <p:spPr>
          <a:xfrm>
            <a:off x="228600" y="4826480"/>
            <a:ext cx="6400800" cy="137160"/>
          </a:xfrm>
        </p:spPr>
        <p:txBody>
          <a:bodyPr/>
          <a:lstStyle/>
          <a:p>
            <a:r>
              <a:rPr lang="de-DE">
                <a:solidFill>
                  <a:srgbClr val="000000"/>
                </a:solidFill>
              </a:rPr>
              <a:t>Think 2018 / DOC ID / Month XX, 2018 / © 2018 IBM Corporation</a:t>
            </a:r>
            <a:endParaRPr lang="en-US">
              <a:solidFill>
                <a:srgbClr val="000000"/>
              </a:solidFill>
            </a:endParaRPr>
          </a:p>
        </p:txBody>
      </p:sp>
      <p:sp>
        <p:nvSpPr>
          <p:cNvPr id="3" name="Slide Number Placeholder 2">
            <a:extLst>
              <a:ext uri="{FF2B5EF4-FFF2-40B4-BE49-F238E27FC236}">
                <a16:creationId xmlns:a16="http://schemas.microsoft.com/office/drawing/2014/main" id="{1FCE1EE6-6CAA-FF42-B16E-AF7A95BD4E7C}"/>
              </a:ext>
            </a:extLst>
          </p:cNvPr>
          <p:cNvSpPr>
            <a:spLocks noGrp="1"/>
          </p:cNvSpPr>
          <p:nvPr>
            <p:ph type="sldNum" sz="quarter" idx="10"/>
          </p:nvPr>
        </p:nvSpPr>
        <p:spPr>
          <a:xfrm>
            <a:off x="6858000" y="4826480"/>
            <a:ext cx="2057400" cy="137160"/>
          </a:xfrm>
        </p:spPr>
        <p:txBody>
          <a:bodyPr/>
          <a:lstStyle/>
          <a:p>
            <a:fld id="{D0BE6F14-FF48-0F4F-A8AA-2E3F25371E4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09550957"/>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4757058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354069545"/>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771757397"/>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type="tx">
  <p:cSld name="Light Bullets">
    <p:bg>
      <p:bgRef idx="1001">
        <a:schemeClr val="bg1"/>
      </p:bgRef>
    </p:bg>
    <p:spTree>
      <p:nvGrpSpPr>
        <p:cNvPr id="1" name=""/>
        <p:cNvGrpSpPr/>
        <p:nvPr/>
      </p:nvGrpSpPr>
      <p:grpSpPr>
        <a:xfrm>
          <a:off x="0" y="0"/>
          <a:ext cx="0" cy="0"/>
          <a:chOff x="0" y="0"/>
          <a:chExt cx="0" cy="0"/>
        </a:xfrm>
      </p:grpSpPr>
      <p:sp>
        <p:nvSpPr>
          <p:cNvPr id="284" name="Lorem ipsum dolor sit amet, consectetur adipiscing elit, sed do eiusmod tempor incididunt ut labore et."/>
          <p:cNvSpPr txBox="1">
            <a:spLocks noGrp="1"/>
          </p:cNvSpPr>
          <p:nvPr>
            <p:ph type="body" sz="quarter" idx="13"/>
          </p:nvPr>
        </p:nvSpPr>
        <p:spPr>
          <a:xfrm>
            <a:off x="190500" y="1548625"/>
            <a:ext cx="4054366" cy="1723550"/>
          </a:xfrm>
          <a:prstGeom prst="rect">
            <a:avLst/>
          </a:prstGeom>
        </p:spPr>
        <p:txBody>
          <a:bodyPr/>
          <a:lstStyle>
            <a:lvl1pPr marL="214313" indent="-214313">
              <a:buClr>
                <a:schemeClr val="accent5"/>
              </a:buClr>
              <a:buSzPct val="100000"/>
              <a:buFont typeface="Arial"/>
              <a:buChar char="•"/>
              <a:defRPr>
                <a:solidFill>
                  <a:schemeClr val="accent4">
                    <a:satOff val="-27949"/>
                    <a:lumOff val="20049"/>
                  </a:schemeClr>
                </a:solidFill>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5" name="Lorem ipsum dolor sit amet, consectetur adipiscing elit, sed do eiusmod tempor incididunt ut labore et."/>
          <p:cNvSpPr txBox="1">
            <a:spLocks noGrp="1"/>
          </p:cNvSpPr>
          <p:nvPr>
            <p:ph type="body" sz="quarter" idx="14"/>
          </p:nvPr>
        </p:nvSpPr>
        <p:spPr>
          <a:xfrm>
            <a:off x="4615740" y="1548623"/>
            <a:ext cx="4054366" cy="1723550"/>
          </a:xfrm>
          <a:prstGeom prst="rect">
            <a:avLst/>
          </a:prstGeom>
        </p:spPr>
        <p:txBody>
          <a:bodyPr/>
          <a:lstStyle>
            <a:lvl1pPr marL="214313" indent="-214313">
              <a:buClr>
                <a:schemeClr val="accent5"/>
              </a:buClr>
              <a:buSzPct val="100000"/>
              <a:buFont typeface="Arial"/>
              <a:buChar char="•"/>
              <a:defRPr>
                <a:solidFill>
                  <a:schemeClr val="accent4">
                    <a:satOff val="-27949"/>
                    <a:lumOff val="20049"/>
                  </a:schemeClr>
                </a:solidFill>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6" name="Slide title"/>
          <p:cNvSpPr txBox="1">
            <a:spLocks noGrp="1"/>
          </p:cNvSpPr>
          <p:nvPr>
            <p:ph type="body" sz="quarter" idx="15"/>
          </p:nvPr>
        </p:nvSpPr>
        <p:spPr>
          <a:xfrm>
            <a:off x="190501" y="190500"/>
            <a:ext cx="8369162" cy="464127"/>
          </a:xfrm>
          <a:prstGeom prst="rect">
            <a:avLst/>
          </a:prstGeom>
        </p:spPr>
        <p:txBody>
          <a:bodyPr lIns="45718" tIns="45718" rIns="45718" bIns="45718"/>
          <a:lstStyle>
            <a:lvl1pPr defTabSz="582930">
              <a:lnSpc>
                <a:spcPct val="90000"/>
              </a:lnSpc>
              <a:defRPr sz="2250" b="1">
                <a:solidFill>
                  <a:schemeClr val="accent4"/>
                </a:solidFill>
                <a:latin typeface="IBM Plex Sans" charset="0"/>
                <a:ea typeface="IBM Plex Sans" charset="0"/>
                <a:cs typeface="IBM Plex Sans" charset="0"/>
              </a:defRPr>
            </a:lvl1pPr>
          </a:lstStyle>
          <a:p>
            <a:r>
              <a:t>Slide title</a:t>
            </a:r>
          </a:p>
        </p:txBody>
      </p:sp>
    </p:spTree>
    <p:extLst>
      <p:ext uri="{BB962C8B-B14F-4D97-AF65-F5344CB8AC3E}">
        <p14:creationId xmlns:p14="http://schemas.microsoft.com/office/powerpoint/2010/main" val="3029663362"/>
      </p:ext>
    </p:extLst>
  </p:cSld>
  <p:clrMapOvr>
    <a:overrideClrMapping bg1="lt1" tx1="dk1" bg2="lt2" tx2="dk2" accent1="accent1" accent2="accent2" accent3="accent3" accent4="accent4" accent5="accent5" accent6="accent6" hlink="hlink" folHlink="folHlink"/>
  </p:clrMapOvr>
  <p:transition spd="med"/>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52710"/>
            <a:ext cx="9144000" cy="5138927"/>
          </a:xfrm>
          <a:prstGeom prst="rect">
            <a:avLst/>
          </a:prstGeom>
        </p:spPr>
      </p:pic>
      <p:sp>
        <p:nvSpPr>
          <p:cNvPr id="5" name="Text Placeholder 1"/>
          <p:cNvSpPr>
            <a:spLocks noGrp="1"/>
          </p:cNvSpPr>
          <p:nvPr>
            <p:ph type="body" sz="quarter" idx="11" hasCustomPrompt="1"/>
          </p:nvPr>
        </p:nvSpPr>
        <p:spPr>
          <a:xfrm>
            <a:off x="202517" y="297666"/>
            <a:ext cx="4524467" cy="390917"/>
          </a:xfrm>
          <a:prstGeom prst="rect">
            <a:avLst/>
          </a:prstGeom>
        </p:spPr>
        <p:txBody>
          <a:bodyPr/>
          <a:lstStyle>
            <a:lvl1pPr marL="0" indent="0">
              <a:buNone/>
              <a:defRPr baseline="0">
                <a:solidFill>
                  <a:schemeClr val="bg1"/>
                </a:solidFill>
              </a:defRPr>
            </a:lvl1pPr>
          </a:lstStyle>
          <a:p>
            <a:r>
              <a:rPr lang="en-US" dirty="0"/>
              <a:t>Presentation Title</a:t>
            </a:r>
          </a:p>
        </p:txBody>
      </p:sp>
    </p:spTree>
    <p:extLst>
      <p:ext uri="{BB962C8B-B14F-4D97-AF65-F5344CB8AC3E}">
        <p14:creationId xmlns:p14="http://schemas.microsoft.com/office/powerpoint/2010/main" val="3412401272"/>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28650" y="273844"/>
            <a:ext cx="4085140" cy="994172"/>
          </a:xfrm>
          <a:prstGeom prst="rect">
            <a:avLst/>
          </a:prstGeom>
        </p:spPr>
        <p:txBody>
          <a:bodyPr vert="horz" lIns="68580" tIns="34290" rIns="68580" bIns="34290" rtlCol="0" anchor="ctr">
            <a:noAutofit/>
          </a:bodyPr>
          <a:lstStyle>
            <a:lvl1pPr>
              <a:defRPr>
                <a:solidFill>
                  <a:srgbClr val="5AAAFA"/>
                </a:solidFill>
              </a:defRPr>
            </a:lvl1pPr>
          </a:lstStyle>
          <a:p>
            <a:r>
              <a:rPr lang="en-US" dirty="0"/>
              <a:t>Click to edit Master title style</a:t>
            </a:r>
          </a:p>
        </p:txBody>
      </p:sp>
      <p:sp>
        <p:nvSpPr>
          <p:cNvPr id="5" name="Text Placeholder 6"/>
          <p:cNvSpPr>
            <a:spLocks noGrp="1"/>
          </p:cNvSpPr>
          <p:nvPr>
            <p:ph idx="1"/>
          </p:nvPr>
        </p:nvSpPr>
        <p:spPr>
          <a:xfrm>
            <a:off x="628650" y="1369219"/>
            <a:ext cx="4085140" cy="3263504"/>
          </a:xfrm>
          <a:prstGeom prst="rect">
            <a:avLst/>
          </a:prstGeom>
        </p:spPr>
        <p:txBody>
          <a:bodyPr vert="horz" lIns="68580" tIns="34290" rIns="68580" bIns="34290" rtlCol="0">
            <a:noAutofit/>
          </a:bodyPr>
          <a:lstStyle/>
          <a:p>
            <a:pPr marL="171442" marR="0" lvl="0" indent="-171442" algn="l" defTabSz="685766" rtl="0" eaLnBrk="1" fontAlgn="auto" latinLnBrk="0" hangingPunct="1">
              <a:lnSpc>
                <a:spcPct val="90000"/>
              </a:lnSpc>
              <a:spcBef>
                <a:spcPts val="750"/>
              </a:spcBef>
              <a:spcAft>
                <a:spcPts val="0"/>
              </a:spcAft>
              <a:buClrTx/>
              <a:buSzTx/>
              <a:buFont typeface="Arial"/>
              <a:buNone/>
              <a:tabLst/>
              <a:defRPr/>
            </a:pPr>
            <a:r>
              <a:rPr lang="en-US" dirty="0"/>
              <a:t>Click to add text</a:t>
            </a:r>
          </a:p>
        </p:txBody>
      </p:sp>
    </p:spTree>
    <p:extLst>
      <p:ext uri="{BB962C8B-B14F-4D97-AF65-F5344CB8AC3E}">
        <p14:creationId xmlns:p14="http://schemas.microsoft.com/office/powerpoint/2010/main" val="1934575376"/>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lumMod val="75000"/>
          </a:schemeClr>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9" y="297666"/>
            <a:ext cx="3018185" cy="390917"/>
          </a:xfrm>
          <a:prstGeom prst="rect">
            <a:avLst/>
          </a:prstGeom>
        </p:spPr>
        <p:txBody>
          <a:bodyPr>
            <a:noAutofit/>
          </a:bodyPr>
          <a:lstStyle>
            <a:lvl1pPr marL="0" indent="0" fontAlgn="t">
              <a:lnSpc>
                <a:spcPct val="90000"/>
              </a:lnSpc>
              <a:spcBef>
                <a:spcPts val="0"/>
              </a:spcBef>
              <a:buFontTx/>
              <a:buNone/>
              <a:defRPr sz="2600" baseline="0">
                <a:solidFill>
                  <a:schemeClr val="bg1"/>
                </a:solidFill>
                <a:latin typeface="Arial" charset="0"/>
              </a:defRPr>
            </a:lvl1pPr>
          </a:lstStyle>
          <a:p>
            <a:r>
              <a:rPr lang="en-US" dirty="0"/>
              <a:t>Chapter Divider 1</a:t>
            </a:r>
          </a:p>
        </p:txBody>
      </p:sp>
      <p:sp>
        <p:nvSpPr>
          <p:cNvPr id="11" name="Text Placeholder 15"/>
          <p:cNvSpPr>
            <a:spLocks noGrp="1"/>
          </p:cNvSpPr>
          <p:nvPr>
            <p:ph type="body" sz="quarter" idx="12" hasCustomPrompt="1"/>
          </p:nvPr>
        </p:nvSpPr>
        <p:spPr>
          <a:xfrm>
            <a:off x="202519" y="707300"/>
            <a:ext cx="3018185" cy="390917"/>
          </a:xfrm>
          <a:prstGeom prst="rect">
            <a:avLst/>
          </a:prstGeom>
        </p:spPr>
        <p:txBody>
          <a:bodyPr>
            <a:noAutofit/>
          </a:bodyPr>
          <a:lstStyle>
            <a:lvl1pPr marL="0" indent="0" fontAlgn="t">
              <a:lnSpc>
                <a:spcPct val="90000"/>
              </a:lnSpc>
              <a:spcBef>
                <a:spcPts val="0"/>
              </a:spcBef>
              <a:buFontTx/>
              <a:buNone/>
              <a:defRPr sz="2600" baseline="0">
                <a:solidFill>
                  <a:schemeClr val="bg1"/>
                </a:solidFill>
                <a:latin typeface="Arial" charset="0"/>
              </a:defRPr>
            </a:lvl1pPr>
          </a:lstStyle>
          <a:p>
            <a:r>
              <a:rPr lang="en-US" dirty="0"/>
              <a:t>Subhead</a:t>
            </a:r>
          </a:p>
        </p:txBody>
      </p:sp>
    </p:spTree>
    <p:extLst>
      <p:ext uri="{BB962C8B-B14F-4D97-AF65-F5344CB8AC3E}">
        <p14:creationId xmlns:p14="http://schemas.microsoft.com/office/powerpoint/2010/main" val="189433879"/>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B4A0"/>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9" y="297666"/>
            <a:ext cx="3018185" cy="390917"/>
          </a:xfrm>
          <a:prstGeom prst="rect">
            <a:avLst/>
          </a:prstGeom>
        </p:spPr>
        <p:txBody>
          <a:bodyPr>
            <a:noAutofit/>
          </a:bodyPr>
          <a:lstStyle>
            <a:lvl1pPr marL="0" indent="0" fontAlgn="t">
              <a:lnSpc>
                <a:spcPct val="90000"/>
              </a:lnSpc>
              <a:spcBef>
                <a:spcPts val="0"/>
              </a:spcBef>
              <a:buFontTx/>
              <a:buNone/>
              <a:defRPr sz="2600" baseline="0">
                <a:solidFill>
                  <a:schemeClr val="bg1"/>
                </a:solidFill>
                <a:latin typeface="Arial" charset="0"/>
              </a:defRPr>
            </a:lvl1pPr>
          </a:lstStyle>
          <a:p>
            <a:r>
              <a:rPr lang="en-US" dirty="0"/>
              <a:t>Chapter Divider 2</a:t>
            </a:r>
          </a:p>
        </p:txBody>
      </p:sp>
      <p:sp>
        <p:nvSpPr>
          <p:cNvPr id="11" name="Text Placeholder 15"/>
          <p:cNvSpPr>
            <a:spLocks noGrp="1"/>
          </p:cNvSpPr>
          <p:nvPr>
            <p:ph type="body" sz="quarter" idx="12" hasCustomPrompt="1"/>
          </p:nvPr>
        </p:nvSpPr>
        <p:spPr>
          <a:xfrm>
            <a:off x="202519" y="707300"/>
            <a:ext cx="3018185" cy="390917"/>
          </a:xfrm>
          <a:prstGeom prst="rect">
            <a:avLst/>
          </a:prstGeom>
        </p:spPr>
        <p:txBody>
          <a:bodyPr>
            <a:noAutofit/>
          </a:bodyPr>
          <a:lstStyle>
            <a:lvl1pPr marL="0" indent="0" fontAlgn="t">
              <a:lnSpc>
                <a:spcPct val="90000"/>
              </a:lnSpc>
              <a:spcBef>
                <a:spcPts val="0"/>
              </a:spcBef>
              <a:buFontTx/>
              <a:buNone/>
              <a:defRPr sz="2600" baseline="0">
                <a:solidFill>
                  <a:schemeClr val="bg1"/>
                </a:solidFill>
                <a:latin typeface="Arial" charset="0"/>
              </a:defRPr>
            </a:lvl1pPr>
          </a:lstStyle>
          <a:p>
            <a:r>
              <a:rPr lang="en-US" dirty="0"/>
              <a:t>Subhead</a:t>
            </a:r>
          </a:p>
        </p:txBody>
      </p:sp>
    </p:spTree>
    <p:extLst>
      <p:ext uri="{BB962C8B-B14F-4D97-AF65-F5344CB8AC3E}">
        <p14:creationId xmlns:p14="http://schemas.microsoft.com/office/powerpoint/2010/main" val="949916367"/>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5AAAFA"/>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9" y="297666"/>
            <a:ext cx="3018185" cy="390917"/>
          </a:xfrm>
          <a:prstGeom prst="rect">
            <a:avLst/>
          </a:prstGeom>
        </p:spPr>
        <p:txBody>
          <a:bodyPr>
            <a:noAutofit/>
          </a:bodyPr>
          <a:lstStyle>
            <a:lvl1pPr marL="0" indent="0" fontAlgn="t">
              <a:lnSpc>
                <a:spcPct val="90000"/>
              </a:lnSpc>
              <a:spcBef>
                <a:spcPts val="0"/>
              </a:spcBef>
              <a:buFontTx/>
              <a:buNone/>
              <a:defRPr sz="2600" baseline="0">
                <a:solidFill>
                  <a:schemeClr val="bg1"/>
                </a:solidFill>
                <a:latin typeface="Arial" charset="0"/>
              </a:defRPr>
            </a:lvl1pPr>
          </a:lstStyle>
          <a:p>
            <a:r>
              <a:rPr lang="en-US" dirty="0"/>
              <a:t>Chapter Divider 3</a:t>
            </a:r>
          </a:p>
        </p:txBody>
      </p:sp>
      <p:sp>
        <p:nvSpPr>
          <p:cNvPr id="11" name="Text Placeholder 15"/>
          <p:cNvSpPr>
            <a:spLocks noGrp="1"/>
          </p:cNvSpPr>
          <p:nvPr>
            <p:ph type="body" sz="quarter" idx="12" hasCustomPrompt="1"/>
          </p:nvPr>
        </p:nvSpPr>
        <p:spPr>
          <a:xfrm>
            <a:off x="202519" y="707300"/>
            <a:ext cx="3018185" cy="390917"/>
          </a:xfrm>
          <a:prstGeom prst="rect">
            <a:avLst/>
          </a:prstGeom>
        </p:spPr>
        <p:txBody>
          <a:bodyPr>
            <a:noAutofit/>
          </a:bodyPr>
          <a:lstStyle>
            <a:lvl1pPr marL="0" indent="0" fontAlgn="t">
              <a:lnSpc>
                <a:spcPct val="90000"/>
              </a:lnSpc>
              <a:spcBef>
                <a:spcPts val="0"/>
              </a:spcBef>
              <a:buFontTx/>
              <a:buNone/>
              <a:defRPr sz="2600" baseline="0">
                <a:solidFill>
                  <a:schemeClr val="bg1"/>
                </a:solidFill>
                <a:latin typeface="Arial" charset="0"/>
              </a:defRPr>
            </a:lvl1pPr>
          </a:lstStyle>
          <a:p>
            <a:r>
              <a:rPr lang="en-US" dirty="0"/>
              <a:t>Subhead</a:t>
            </a:r>
          </a:p>
        </p:txBody>
      </p:sp>
    </p:spTree>
    <p:extLst>
      <p:ext uri="{BB962C8B-B14F-4D97-AF65-F5344CB8AC3E}">
        <p14:creationId xmlns:p14="http://schemas.microsoft.com/office/powerpoint/2010/main" val="3504865382"/>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15"/>
          <p:cNvSpPr>
            <a:spLocks noGrp="1"/>
          </p:cNvSpPr>
          <p:nvPr>
            <p:ph type="body" sz="quarter" idx="11" hasCustomPrompt="1"/>
          </p:nvPr>
        </p:nvSpPr>
        <p:spPr>
          <a:xfrm>
            <a:off x="202518" y="290929"/>
            <a:ext cx="4315054" cy="464018"/>
          </a:xfrm>
          <a:prstGeom prst="rect">
            <a:avLst/>
          </a:prstGeom>
        </p:spPr>
        <p:txBody>
          <a:bodyPr>
            <a:noAutofit/>
          </a:bodyPr>
          <a:lstStyle>
            <a:lvl1pPr marL="0" indent="0" fontAlgn="t">
              <a:buFontTx/>
              <a:buNone/>
              <a:defRPr sz="2400" baseline="0">
                <a:solidFill>
                  <a:srgbClr val="5AAAFA"/>
                </a:solidFill>
                <a:latin typeface="Arial" charset="0"/>
              </a:defRPr>
            </a:lvl1pPr>
          </a:lstStyle>
          <a:p>
            <a:r>
              <a:rPr lang="en-US" dirty="0"/>
              <a:t>One line headline goes here</a:t>
            </a:r>
          </a:p>
        </p:txBody>
      </p:sp>
      <p:sp>
        <p:nvSpPr>
          <p:cNvPr id="8" name="Text Placeholder 5"/>
          <p:cNvSpPr>
            <a:spLocks noGrp="1"/>
          </p:cNvSpPr>
          <p:nvPr>
            <p:ph type="body" sz="quarter" idx="13" hasCustomPrompt="1"/>
          </p:nvPr>
        </p:nvSpPr>
        <p:spPr>
          <a:xfrm>
            <a:off x="200027" y="841457"/>
            <a:ext cx="8181975" cy="3229769"/>
          </a:xfrm>
          <a:prstGeom prst="rect">
            <a:avLst/>
          </a:prstGeom>
        </p:spPr>
        <p:txBody>
          <a:bodyPr numCol="2" spcCol="617220"/>
          <a:lstStyle>
            <a:lvl1pPr marL="0" marR="0" indent="0" algn="l" defTabSz="685766" rtl="0" eaLnBrk="1" fontAlgn="auto" latinLnBrk="0" hangingPunct="1">
              <a:lnSpc>
                <a:spcPct val="90000"/>
              </a:lnSpc>
              <a:spcBef>
                <a:spcPts val="0"/>
              </a:spcBef>
              <a:spcAft>
                <a:spcPts val="900"/>
              </a:spcAft>
              <a:buClrTx/>
              <a:buSzTx/>
              <a:buFont typeface="Arial"/>
              <a:buNone/>
              <a:tabLst/>
              <a:defRPr lang="en-US" sz="1400" kern="1200" baseline="0">
                <a:solidFill>
                  <a:srgbClr val="5A5A5A"/>
                </a:solidFill>
                <a:effectLst/>
                <a:latin typeface="+mn-lt"/>
              </a:defRPr>
            </a:lvl1pPr>
            <a:lvl2pPr marL="342884" indent="0">
              <a:buNone/>
              <a:defRPr/>
            </a:lvl2pPr>
            <a:lvl3pPr marL="685766" indent="0">
              <a:buNone/>
              <a:defRPr/>
            </a:lvl3pPr>
            <a:lvl4pPr marL="1028649" indent="0">
              <a:buNone/>
              <a:defRPr/>
            </a:lvl4pPr>
            <a:lvl5pPr marL="1371532" indent="0">
              <a:buNone/>
              <a:defRPr/>
            </a:lvl5pPr>
          </a:lstStyle>
          <a:p>
            <a:r>
              <a:rPr lang="en-US" sz="1400" dirty="0">
                <a:effectLst/>
                <a:latin typeface="+mn-lt"/>
                <a:ea typeface="ＭＳ 明朝"/>
                <a:cs typeface="Times New Roman"/>
              </a:rPr>
              <a:t>Copy goes here for two column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ipsum</a:t>
            </a:r>
            <a:r>
              <a:rPr lang="en-US" sz="1400" dirty="0">
                <a:effectLst/>
                <a:latin typeface="+mn-lt"/>
                <a:ea typeface="ＭＳ 明朝"/>
                <a:cs typeface="Times New Roman"/>
              </a:rPr>
              <a:t> </a:t>
            </a:r>
            <a:r>
              <a:rPr lang="en-US" sz="1400" dirty="0" err="1">
                <a:effectLst/>
                <a:latin typeface="+mn-lt"/>
                <a:ea typeface="ＭＳ 明朝"/>
                <a:cs typeface="Times New Roman"/>
              </a:rPr>
              <a:t>dolar</a:t>
            </a:r>
            <a:r>
              <a:rPr lang="en-US" sz="1400" dirty="0">
                <a:effectLst/>
                <a:latin typeface="+mn-lt"/>
                <a:ea typeface="ＭＳ 明朝"/>
                <a:cs typeface="Times New Roman"/>
              </a:rPr>
              <a:t> sit </a:t>
            </a:r>
            <a:r>
              <a:rPr lang="en-US" sz="1400" dirty="0" err="1">
                <a:effectLst/>
                <a:latin typeface="+mn-lt"/>
                <a:ea typeface="ＭＳ 明朝"/>
                <a:cs typeface="Times New Roman"/>
              </a:rPr>
              <a:t>amet</a:t>
            </a:r>
            <a:r>
              <a:rPr lang="en-US" sz="1400" dirty="0">
                <a:effectLst/>
                <a:latin typeface="+mn-lt"/>
                <a:ea typeface="ＭＳ 明朝"/>
                <a:cs typeface="Times New Roman"/>
              </a:rPr>
              <a:t>, </a:t>
            </a:r>
            <a:r>
              <a:rPr lang="en-US" sz="1400" dirty="0" err="1">
                <a:effectLst/>
                <a:latin typeface="+mn-lt"/>
                <a:ea typeface="ＭＳ 明朝"/>
                <a:cs typeface="Times New Roman"/>
              </a:rPr>
              <a:t>consectetur</a:t>
            </a:r>
            <a:r>
              <a:rPr lang="en-US" sz="1400" dirty="0">
                <a:effectLst/>
                <a:latin typeface="+mn-lt"/>
                <a:ea typeface="ＭＳ 明朝"/>
                <a:cs typeface="Times New Roman"/>
              </a:rPr>
              <a:t> </a:t>
            </a:r>
            <a:r>
              <a:rPr lang="en-US" sz="1400" dirty="0" err="1">
                <a:effectLst/>
                <a:latin typeface="+mn-lt"/>
                <a:ea typeface="ＭＳ 明朝"/>
                <a:cs typeface="Times New Roman"/>
              </a:rPr>
              <a:t>adipiscing</a:t>
            </a:r>
            <a:r>
              <a:rPr lang="en-US" sz="1400" dirty="0">
                <a:effectLst/>
                <a:latin typeface="+mn-lt"/>
                <a:ea typeface="ＭＳ 明朝"/>
                <a:cs typeface="Times New Roman"/>
              </a:rPr>
              <a:t> </a:t>
            </a:r>
            <a:r>
              <a:rPr lang="en-US" sz="1400" dirty="0" err="1">
                <a:effectLst/>
                <a:latin typeface="+mn-lt"/>
                <a:ea typeface="ＭＳ 明朝"/>
                <a:cs typeface="Times New Roman"/>
              </a:rPr>
              <a:t>elit</a:t>
            </a:r>
            <a:r>
              <a:rPr lang="en-US" sz="1400" dirty="0">
                <a:effectLst/>
                <a:latin typeface="+mn-lt"/>
                <a:ea typeface="ＭＳ 明朝"/>
                <a:cs typeface="Times New Roman"/>
              </a:rPr>
              <a:t>. </a:t>
            </a:r>
            <a:r>
              <a:rPr lang="en-US" sz="1400" dirty="0" err="1">
                <a:effectLst/>
                <a:latin typeface="+mn-lt"/>
                <a:ea typeface="ＭＳ 明朝"/>
                <a:cs typeface="Times New Roman"/>
              </a:rPr>
              <a:t>Donec</a:t>
            </a:r>
            <a:r>
              <a:rPr lang="en-US" sz="1400" dirty="0">
                <a:effectLst/>
                <a:latin typeface="+mn-lt"/>
                <a:ea typeface="ＭＳ 明朝"/>
                <a:cs typeface="Times New Roman"/>
              </a:rPr>
              <a:t> </a:t>
            </a:r>
            <a:r>
              <a:rPr lang="en-US" sz="1400" dirty="0" err="1">
                <a:effectLst/>
                <a:latin typeface="+mn-lt"/>
                <a:ea typeface="ＭＳ 明朝"/>
                <a:cs typeface="Times New Roman"/>
              </a:rPr>
              <a:t>vehicula</a:t>
            </a:r>
            <a:r>
              <a:rPr lang="en-US" sz="1400" dirty="0">
                <a:effectLst/>
                <a:latin typeface="+mn-lt"/>
                <a:ea typeface="ＭＳ 明朝"/>
                <a:cs typeface="Times New Roman"/>
              </a:rPr>
              <a:t>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convallis</a:t>
            </a:r>
            <a:r>
              <a:rPr lang="en-US" sz="1400" dirty="0">
                <a:effectLst/>
                <a:latin typeface="+mn-lt"/>
                <a:ea typeface="ＭＳ 明朝"/>
                <a:cs typeface="Times New Roman"/>
              </a:rPr>
              <a:t> lacus </a:t>
            </a:r>
            <a:r>
              <a:rPr lang="en-US" sz="1400" dirty="0" err="1">
                <a:effectLst/>
                <a:latin typeface="+mn-lt"/>
                <a:ea typeface="ＭＳ 明朝"/>
                <a:cs typeface="Times New Roman"/>
              </a:rPr>
              <a:t>sodales</a:t>
            </a:r>
            <a:r>
              <a:rPr lang="en-US" sz="1400" dirty="0">
                <a:effectLst/>
                <a:latin typeface="+mn-lt"/>
                <a:ea typeface="ＭＳ 明朝"/>
                <a:cs typeface="Times New Roman"/>
              </a:rPr>
              <a:t> in.</a:t>
            </a:r>
            <a:endParaRPr lang="en-US" sz="900" dirty="0">
              <a:effectLst/>
              <a:latin typeface="Cambria"/>
              <a:ea typeface="ＭＳ 明朝"/>
              <a:cs typeface="Times New Roman"/>
            </a:endParaRPr>
          </a:p>
          <a:p>
            <a:r>
              <a:rPr lang="en-US" sz="1400" dirty="0">
                <a:effectLst/>
                <a:latin typeface="+mn-lt"/>
                <a:ea typeface="ＭＳ 明朝"/>
                <a:cs typeface="Times New Roman"/>
              </a:rPr>
              <a:t>In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neque</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non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sapien</a:t>
            </a:r>
            <a:r>
              <a:rPr lang="en-US" sz="1400" dirty="0">
                <a:effectLst/>
                <a:latin typeface="+mn-lt"/>
                <a:ea typeface="ＭＳ 明朝"/>
                <a:cs typeface="Times New Roman"/>
              </a:rPr>
              <a:t>, </a:t>
            </a:r>
            <a:r>
              <a:rPr lang="en-US" sz="1400" dirty="0" err="1">
                <a:effectLst/>
                <a:latin typeface="+mn-lt"/>
                <a:ea typeface="ＭＳ 明朝"/>
                <a:cs typeface="Times New Roman"/>
              </a:rPr>
              <a:t>sed</a:t>
            </a:r>
            <a:r>
              <a:rPr lang="en-US" sz="1400" dirty="0">
                <a:effectLst/>
                <a:latin typeface="+mn-lt"/>
                <a:ea typeface="ＭＳ 明朝"/>
                <a:cs typeface="Times New Roman"/>
              </a:rPr>
              <a:t> </a:t>
            </a:r>
            <a:r>
              <a:rPr lang="en-US" sz="1400" dirty="0" err="1">
                <a:effectLst/>
                <a:latin typeface="+mn-lt"/>
                <a:ea typeface="ＭＳ 明朝"/>
                <a:cs typeface="Times New Roman"/>
              </a:rPr>
              <a:t>rhoncus</a:t>
            </a:r>
            <a:r>
              <a:rPr lang="en-US" sz="1400" dirty="0">
                <a:effectLst/>
                <a:latin typeface="+mn-lt"/>
                <a:ea typeface="ＭＳ 明朝"/>
                <a:cs typeface="Times New Roman"/>
              </a:rPr>
              <a:t>.</a:t>
            </a:r>
            <a:endParaRPr lang="en-US" sz="900" dirty="0">
              <a:effectLst/>
              <a:latin typeface="Cambria"/>
              <a:ea typeface="ＭＳ 明朝"/>
              <a:cs typeface="Times New Roman"/>
            </a:endParaRPr>
          </a:p>
          <a:p>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wisi</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ad minim </a:t>
            </a:r>
            <a:r>
              <a:rPr lang="en-US" sz="1400" dirty="0" err="1">
                <a:effectLst/>
                <a:latin typeface="+mn-lt"/>
                <a:ea typeface="ＭＳ 明朝"/>
                <a:cs typeface="Times New Roman"/>
              </a:rPr>
              <a:t>veniam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nostrud</a:t>
            </a:r>
            <a:r>
              <a:rPr lang="en-US" sz="1400" dirty="0">
                <a:effectLst/>
                <a:latin typeface="+mn-lt"/>
                <a:ea typeface="ＭＳ 明朝"/>
                <a:cs typeface="Times New Roman"/>
              </a:rPr>
              <a:t> </a:t>
            </a:r>
            <a:r>
              <a:rPr lang="en-US" sz="1400" dirty="0" err="1">
                <a:effectLst/>
                <a:latin typeface="+mn-lt"/>
                <a:ea typeface="ＭＳ 明朝"/>
                <a:cs typeface="Times New Roman"/>
              </a:rPr>
              <a:t>exerci</a:t>
            </a:r>
            <a:r>
              <a:rPr lang="en-US" sz="1400" dirty="0">
                <a:effectLst/>
                <a:latin typeface="+mn-lt"/>
                <a:ea typeface="ＭＳ 明朝"/>
                <a:cs typeface="Times New Roman"/>
              </a:rPr>
              <a:t> </a:t>
            </a:r>
            <a:r>
              <a:rPr lang="en-US" sz="1400" dirty="0" err="1">
                <a:effectLst/>
                <a:latin typeface="+mn-lt"/>
                <a:ea typeface="ＭＳ 明朝"/>
                <a:cs typeface="Times New Roman"/>
              </a:rPr>
              <a:t>tation</a:t>
            </a:r>
            <a:r>
              <a:rPr lang="en-US" sz="1400" dirty="0">
                <a:effectLst/>
                <a:latin typeface="+mn-lt"/>
                <a:ea typeface="ＭＳ 明朝"/>
                <a:cs typeface="Times New Roman"/>
              </a:rPr>
              <a:t> </a:t>
            </a:r>
            <a:r>
              <a:rPr lang="en-US" sz="1400" dirty="0" err="1">
                <a:effectLst/>
                <a:latin typeface="+mn-lt"/>
                <a:ea typeface="ＭＳ 明朝"/>
                <a:cs typeface="Times New Roman"/>
              </a:rPr>
              <a:t>ullamcorper</a:t>
            </a:r>
            <a:r>
              <a:rPr lang="en-US" sz="1400" dirty="0">
                <a:effectLst/>
                <a:latin typeface="+mn-lt"/>
                <a:ea typeface="ＭＳ 明朝"/>
                <a:cs typeface="Times New Roman"/>
              </a:rPr>
              <a:t> </a:t>
            </a:r>
            <a:r>
              <a:rPr lang="en-US" sz="1400" dirty="0" err="1">
                <a:effectLst/>
                <a:latin typeface="+mn-lt"/>
                <a:ea typeface="ＭＳ 明朝"/>
                <a:cs typeface="Times New Roman"/>
              </a:rPr>
              <a:t>suscipit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nisl</a:t>
            </a:r>
            <a:r>
              <a:rPr lang="en-US" sz="1400" dirty="0">
                <a:effectLst/>
                <a:latin typeface="+mn-lt"/>
                <a:ea typeface="ＭＳ 明朝"/>
                <a:cs typeface="Times New Roman"/>
              </a:rPr>
              <a:t>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aliquip</a:t>
            </a:r>
            <a:r>
              <a:rPr lang="en-US" sz="1400" dirty="0">
                <a:effectLst/>
                <a:latin typeface="+mn-lt"/>
                <a:ea typeface="ＭＳ 明朝"/>
                <a:cs typeface="Times New Roman"/>
              </a:rPr>
              <a:t> ex </a:t>
            </a:r>
            <a:r>
              <a:rPr lang="en-US" sz="1400" dirty="0" err="1">
                <a:effectLst/>
                <a:latin typeface="+mn-lt"/>
                <a:ea typeface="ＭＳ 明朝"/>
                <a:cs typeface="Times New Roman"/>
              </a:rPr>
              <a:t>ea</a:t>
            </a:r>
            <a:r>
              <a:rPr lang="en-US" sz="1400" dirty="0">
                <a:effectLst/>
                <a:latin typeface="+mn-lt"/>
                <a:ea typeface="ＭＳ 明朝"/>
                <a:cs typeface="Times New Roman"/>
              </a:rPr>
              <a:t> </a:t>
            </a:r>
            <a:r>
              <a:rPr lang="en-US" sz="1400" dirty="0" err="1">
                <a:effectLst/>
                <a:latin typeface="+mn-lt"/>
                <a:ea typeface="ＭＳ 明朝"/>
                <a:cs typeface="Times New Roman"/>
              </a:rPr>
              <a:t>commodo</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autem</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eum</a:t>
            </a:r>
            <a:r>
              <a:rPr lang="en-US" sz="1400" dirty="0">
                <a:effectLst/>
                <a:latin typeface="+mn-lt"/>
                <a:ea typeface="ＭＳ 明朝"/>
                <a:cs typeface="Times New Roman"/>
              </a:rPr>
              <a:t> </a:t>
            </a:r>
            <a:r>
              <a:rPr lang="en-US" sz="1400" dirty="0" err="1">
                <a:effectLst/>
                <a:latin typeface="+mn-lt"/>
                <a:ea typeface="ＭＳ 明朝"/>
                <a:cs typeface="Times New Roman"/>
              </a:rPr>
              <a:t>iriure</a:t>
            </a:r>
            <a:r>
              <a:rPr lang="en-US" sz="1400" dirty="0">
                <a:effectLst/>
                <a:latin typeface="+mn-lt"/>
                <a:ea typeface="ＭＳ 明朝"/>
                <a:cs typeface="Times New Roman"/>
              </a:rPr>
              <a:t> dolor in </a:t>
            </a:r>
            <a:r>
              <a:rPr lang="en-US" sz="1400" dirty="0" err="1">
                <a:effectLst/>
                <a:latin typeface="+mn-lt"/>
                <a:ea typeface="ＭＳ 明朝"/>
                <a:cs typeface="Times New Roman"/>
              </a:rPr>
              <a:t>hendrerit</a:t>
            </a:r>
            <a:r>
              <a:rPr lang="en-US" sz="1400" dirty="0">
                <a:effectLst/>
                <a:latin typeface="+mn-lt"/>
                <a:ea typeface="ＭＳ 明朝"/>
                <a:cs typeface="Times New Roman"/>
              </a:rPr>
              <a:t> in </a:t>
            </a:r>
            <a:r>
              <a:rPr lang="en-US" sz="1400" dirty="0" err="1">
                <a:effectLst/>
                <a:latin typeface="+mn-lt"/>
                <a:ea typeface="ＭＳ 明朝"/>
                <a:cs typeface="Times New Roman"/>
              </a:rPr>
              <a:t>vulputate</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esse</a:t>
            </a:r>
            <a:r>
              <a:rPr lang="en-US" sz="1400" dirty="0">
                <a:effectLst/>
                <a:latin typeface="+mn-lt"/>
                <a:ea typeface="ＭＳ 明朝"/>
                <a:cs typeface="Times New Roman"/>
              </a:rPr>
              <a:t> </a:t>
            </a:r>
            <a:r>
              <a:rPr lang="en-US" sz="1400" dirty="0" err="1">
                <a:effectLst/>
                <a:latin typeface="+mn-lt"/>
                <a:ea typeface="ＭＳ 明朝"/>
                <a:cs typeface="Times New Roman"/>
              </a:rPr>
              <a:t>molestie</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illum</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eu</a:t>
            </a:r>
            <a:r>
              <a:rPr lang="en-US" sz="1400" dirty="0">
                <a:effectLst/>
                <a:latin typeface="+mn-lt"/>
                <a:ea typeface="ＭＳ 明朝"/>
                <a:cs typeface="Times New Roman"/>
              </a:rPr>
              <a:t>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facilisis</a:t>
            </a:r>
            <a:r>
              <a:rPr lang="en-US" sz="1400" dirty="0">
                <a:effectLst/>
                <a:latin typeface="+mn-lt"/>
                <a:ea typeface="ＭＳ 明朝"/>
                <a:cs typeface="Times New Roman"/>
              </a:rPr>
              <a:t> at </a:t>
            </a:r>
            <a:r>
              <a:rPr lang="en-US" sz="1400" dirty="0" err="1">
                <a:effectLst/>
                <a:latin typeface="+mn-lt"/>
                <a:ea typeface="ＭＳ 明朝"/>
                <a:cs typeface="Times New Roman"/>
              </a:rPr>
              <a:t>vero</a:t>
            </a:r>
            <a:r>
              <a:rPr lang="en-US" sz="1400" dirty="0">
                <a:effectLst/>
                <a:latin typeface="+mn-lt"/>
                <a:ea typeface="ＭＳ 明朝"/>
                <a:cs typeface="Times New Roman"/>
              </a:rPr>
              <a:t> </a:t>
            </a:r>
            <a:r>
              <a:rPr lang="en-US" sz="1400" dirty="0" err="1">
                <a:effectLst/>
                <a:latin typeface="+mn-lt"/>
                <a:ea typeface="ＭＳ 明朝"/>
                <a:cs typeface="Times New Roman"/>
              </a:rPr>
              <a:t>eros</a:t>
            </a:r>
            <a:r>
              <a:rPr lang="en-US" sz="1400" dirty="0">
                <a:effectLst/>
                <a:latin typeface="+mn-lt"/>
                <a:ea typeface="ＭＳ 明朝"/>
                <a:cs typeface="Times New Roman"/>
              </a:rPr>
              <a:t> et </a:t>
            </a:r>
            <a:r>
              <a:rPr lang="en-US" sz="1400" dirty="0" err="1">
                <a:effectLst/>
                <a:latin typeface="+mn-lt"/>
                <a:ea typeface="ＭＳ 明朝"/>
                <a:cs typeface="Times New Roman"/>
              </a:rPr>
              <a:t>accumsan</a:t>
            </a:r>
            <a:r>
              <a:rPr lang="en-US" sz="1400" dirty="0">
                <a:effectLst/>
                <a:latin typeface="+mn-lt"/>
                <a:ea typeface="ＭＳ 明朝"/>
                <a:cs typeface="Times New Roman"/>
              </a:rPr>
              <a:t> et </a:t>
            </a:r>
            <a:r>
              <a:rPr lang="en-US" sz="1400" dirty="0" err="1">
                <a:effectLst/>
                <a:latin typeface="+mn-lt"/>
                <a:ea typeface="ＭＳ 明朝"/>
                <a:cs typeface="Times New Roman"/>
              </a:rPr>
              <a:t>iusto</a:t>
            </a:r>
            <a:r>
              <a:rPr lang="en-US" sz="1400" dirty="0">
                <a:effectLst/>
                <a:latin typeface="+mn-lt"/>
                <a:ea typeface="ＭＳ 明朝"/>
                <a:cs typeface="Times New Roman"/>
              </a:rPr>
              <a:t> </a:t>
            </a:r>
            <a:r>
              <a:rPr lang="en-US" sz="1400" dirty="0" err="1">
                <a:effectLst/>
                <a:latin typeface="+mn-lt"/>
                <a:ea typeface="ＭＳ 明朝"/>
                <a:cs typeface="Times New Roman"/>
              </a:rPr>
              <a:t>odio</a:t>
            </a:r>
            <a:r>
              <a:rPr lang="en-US" sz="1400" dirty="0">
                <a:effectLst/>
                <a:latin typeface="+mn-lt"/>
                <a:ea typeface="ＭＳ 明朝"/>
                <a:cs typeface="Times New Roman"/>
              </a:rPr>
              <a:t> </a:t>
            </a:r>
            <a:r>
              <a:rPr lang="en-US" sz="1400" dirty="0" err="1">
                <a:effectLst/>
                <a:latin typeface="+mn-lt"/>
                <a:ea typeface="ＭＳ 明朝"/>
                <a:cs typeface="Times New Roman"/>
              </a:rPr>
              <a:t>dignissim</a:t>
            </a:r>
            <a:r>
              <a:rPr lang="en-US" sz="1400" dirty="0">
                <a:effectLst/>
                <a:latin typeface="+mn-lt"/>
                <a:ea typeface="ＭＳ 明朝"/>
                <a:cs typeface="Times New Roman"/>
              </a:rPr>
              <a:t> qui </a:t>
            </a:r>
            <a:r>
              <a:rPr lang="en-US" sz="1400" dirty="0" err="1">
                <a:effectLst/>
                <a:latin typeface="+mn-lt"/>
                <a:ea typeface="ＭＳ 明朝"/>
                <a:cs typeface="Times New Roman"/>
              </a:rPr>
              <a:t>blandit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a:t>
            </a:r>
            <a:r>
              <a:rPr lang="en-US" sz="1400" dirty="0" err="1">
                <a:effectLst/>
                <a:latin typeface="+mn-lt"/>
                <a:ea typeface="ＭＳ 明朝"/>
                <a:cs typeface="Times New Roman"/>
              </a:rPr>
              <a:t>luptatum</a:t>
            </a:r>
            <a:r>
              <a:rPr lang="en-US" sz="1400" dirty="0">
                <a:effectLst/>
                <a:latin typeface="+mn-lt"/>
                <a:ea typeface="ＭＳ 明朝"/>
                <a:cs typeface="Times New Roman"/>
              </a:rPr>
              <a:t> </a:t>
            </a:r>
            <a:r>
              <a:rPr lang="en-US" sz="1400" dirty="0" err="1">
                <a:effectLst/>
                <a:latin typeface="+mn-lt"/>
                <a:ea typeface="ＭＳ 明朝"/>
                <a:cs typeface="Times New Roman"/>
              </a:rPr>
              <a:t>zzril</a:t>
            </a:r>
            <a:r>
              <a:rPr lang="en-US" sz="1400" dirty="0">
                <a:effectLst/>
                <a:latin typeface="+mn-lt"/>
                <a:ea typeface="ＭＳ 明朝"/>
                <a:cs typeface="Times New Roman"/>
              </a:rPr>
              <a:t> </a:t>
            </a:r>
            <a:r>
              <a:rPr lang="en-US" sz="1400" dirty="0" err="1">
                <a:effectLst/>
                <a:latin typeface="+mn-lt"/>
                <a:ea typeface="ＭＳ 明朝"/>
                <a:cs typeface="Times New Roman"/>
              </a:rPr>
              <a:t>delenit</a:t>
            </a:r>
            <a:r>
              <a:rPr lang="en-US" sz="1400" dirty="0">
                <a:effectLst/>
                <a:latin typeface="+mn-lt"/>
                <a:ea typeface="ＭＳ 明朝"/>
                <a:cs typeface="Times New Roman"/>
              </a:rPr>
              <a:t> </a:t>
            </a:r>
            <a:r>
              <a:rPr lang="en-US" sz="1400" dirty="0" err="1">
                <a:effectLst/>
                <a:latin typeface="+mn-lt"/>
                <a:ea typeface="ＭＳ 明朝"/>
                <a:cs typeface="Times New Roman"/>
              </a:rPr>
              <a:t>augue</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te</a:t>
            </a:r>
            <a:r>
              <a:rPr lang="en-US" sz="1400" dirty="0">
                <a:effectLst/>
                <a:latin typeface="+mn-lt"/>
                <a:ea typeface="ＭＳ 明朝"/>
                <a:cs typeface="Times New Roman"/>
              </a:rPr>
              <a:t> </a:t>
            </a:r>
            <a:r>
              <a:rPr lang="en-US" sz="1400" dirty="0" err="1">
                <a:effectLst/>
                <a:latin typeface="+mn-lt"/>
                <a:ea typeface="ＭＳ 明朝"/>
                <a:cs typeface="Times New Roman"/>
              </a:rPr>
              <a:t>feugait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a:t>
            </a:r>
            <a:r>
              <a:rPr lang="en-US" sz="1400" dirty="0">
                <a:effectLst/>
                <a:latin typeface="+mn-lt"/>
                <a:ea typeface="ＭＳ 明朝"/>
                <a:cs typeface="Times New Roman"/>
              </a:rPr>
              <a:t>. </a:t>
            </a:r>
          </a:p>
          <a:p>
            <a:r>
              <a:rPr lang="en-US" sz="1400" dirty="0">
                <a:effectLst/>
                <a:latin typeface="+mn-lt"/>
                <a:ea typeface="ＭＳ 明朝"/>
                <a:cs typeface="Times New Roman"/>
              </a:rPr>
              <a:t>Nam liber </a:t>
            </a:r>
            <a:r>
              <a:rPr lang="en-US" sz="1400" dirty="0" err="1">
                <a:effectLst/>
                <a:latin typeface="+mn-lt"/>
                <a:ea typeface="ＭＳ 明朝"/>
                <a:cs typeface="Times New Roman"/>
              </a:rPr>
              <a:t>tempor</a:t>
            </a:r>
            <a:r>
              <a:rPr lang="en-US" sz="1400" dirty="0">
                <a:effectLst/>
                <a:latin typeface="+mn-lt"/>
                <a:ea typeface="ＭＳ 明朝"/>
                <a:cs typeface="Times New Roman"/>
              </a:rPr>
              <a:t> cum </a:t>
            </a:r>
            <a:r>
              <a:rPr lang="en-US" sz="1400" dirty="0" err="1">
                <a:effectLst/>
                <a:latin typeface="+mn-lt"/>
                <a:ea typeface="ＭＳ 明朝"/>
                <a:cs typeface="Times New Roman"/>
              </a:rPr>
              <a:t>soluta</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eleifend</a:t>
            </a:r>
            <a:r>
              <a:rPr lang="en-US" sz="1400" dirty="0">
                <a:effectLst/>
                <a:latin typeface="+mn-lt"/>
                <a:ea typeface="ＭＳ 明朝"/>
                <a:cs typeface="Times New Roman"/>
              </a:rPr>
              <a:t> option </a:t>
            </a:r>
            <a:r>
              <a:rPr lang="en-US" sz="1400" dirty="0" err="1">
                <a:effectLst/>
                <a:latin typeface="+mn-lt"/>
                <a:ea typeface="ＭＳ 明朝"/>
                <a:cs typeface="Times New Roman"/>
              </a:rPr>
              <a:t>congue</a:t>
            </a:r>
            <a:r>
              <a:rPr lang="en-US" sz="1400" dirty="0">
                <a:effectLst/>
                <a:latin typeface="+mn-lt"/>
                <a:ea typeface="ＭＳ 明朝"/>
                <a:cs typeface="Times New Roman"/>
              </a:rPr>
              <a:t> </a:t>
            </a:r>
            <a:r>
              <a:rPr lang="en-US" sz="1400" dirty="0" err="1">
                <a:effectLst/>
                <a:latin typeface="+mn-lt"/>
                <a:ea typeface="ＭＳ 明朝"/>
                <a:cs typeface="Times New Roman"/>
              </a:rPr>
              <a:t>nihil</a:t>
            </a:r>
            <a:r>
              <a:rPr lang="en-US" sz="1400" dirty="0">
                <a:effectLst/>
                <a:latin typeface="+mn-lt"/>
                <a:ea typeface="ＭＳ 明朝"/>
                <a:cs typeface="Times New Roman"/>
              </a:rPr>
              <a:t> </a:t>
            </a:r>
            <a:r>
              <a:rPr lang="en-US" sz="1400" dirty="0" err="1">
                <a:effectLst/>
                <a:latin typeface="+mn-lt"/>
                <a:ea typeface="ＭＳ 明朝"/>
                <a:cs typeface="Times New Roman"/>
              </a:rPr>
              <a:t>imperdiet</a:t>
            </a:r>
            <a:r>
              <a:rPr lang="en-US" sz="1400" dirty="0">
                <a:effectLst/>
                <a:latin typeface="+mn-lt"/>
                <a:ea typeface="ＭＳ 明朝"/>
                <a:cs typeface="Times New Roman"/>
              </a:rPr>
              <a:t> doming id quod </a:t>
            </a:r>
            <a:r>
              <a:rPr lang="en-US" sz="1400" dirty="0" err="1">
                <a:effectLst/>
                <a:latin typeface="+mn-lt"/>
                <a:ea typeface="ＭＳ 明朝"/>
                <a:cs typeface="Times New Roman"/>
              </a:rPr>
              <a:t>mazim</a:t>
            </a:r>
            <a:r>
              <a:rPr lang="en-US" sz="1400" dirty="0">
                <a:effectLst/>
                <a:latin typeface="+mn-lt"/>
                <a:ea typeface="ＭＳ 明朝"/>
                <a:cs typeface="Times New Roman"/>
              </a:rPr>
              <a:t> </a:t>
            </a:r>
            <a:r>
              <a:rPr lang="en-US" sz="1400" dirty="0" err="1">
                <a:effectLst/>
                <a:latin typeface="+mn-lt"/>
                <a:ea typeface="ＭＳ 明朝"/>
                <a:cs typeface="Times New Roman"/>
              </a:rPr>
              <a:t>placerat</a:t>
            </a:r>
            <a:r>
              <a:rPr lang="en-US" sz="1400" dirty="0">
                <a:effectLst/>
                <a:latin typeface="+mn-lt"/>
                <a:ea typeface="ＭＳ 明朝"/>
                <a:cs typeface="Times New Roman"/>
              </a:rPr>
              <a:t> facer </a:t>
            </a:r>
            <a:r>
              <a:rPr lang="en-US" sz="1400" dirty="0" err="1">
                <a:effectLst/>
                <a:latin typeface="+mn-lt"/>
                <a:ea typeface="ＭＳ 明朝"/>
                <a:cs typeface="Times New Roman"/>
              </a:rPr>
              <a:t>possim</a:t>
            </a:r>
            <a:r>
              <a:rPr lang="en-US" sz="1400" dirty="0">
                <a:effectLst/>
                <a:latin typeface="+mn-lt"/>
                <a:ea typeface="ＭＳ 明朝"/>
                <a:cs typeface="Times New Roman"/>
              </a:rPr>
              <a:t> </a:t>
            </a:r>
            <a:r>
              <a:rPr lang="en-US" sz="1400" dirty="0" err="1">
                <a:effectLst/>
                <a:latin typeface="+mn-lt"/>
                <a:ea typeface="ＭＳ 明朝"/>
                <a:cs typeface="Times New Roman"/>
              </a:rPr>
              <a:t>assum</a:t>
            </a:r>
            <a:r>
              <a:rPr lang="en-US" sz="1400" dirty="0">
                <a:effectLst/>
                <a:latin typeface="+mn-lt"/>
                <a:ea typeface="ＭＳ 明朝"/>
                <a:cs typeface="Times New Roman"/>
              </a:rPr>
              <a:t>. </a:t>
            </a:r>
          </a:p>
          <a:p>
            <a:r>
              <a:rPr lang="en-US" sz="1400" dirty="0" err="1">
                <a:effectLst/>
                <a:latin typeface="+mn-lt"/>
                <a:ea typeface="ＭＳ 明朝"/>
                <a:cs typeface="Times New Roman"/>
              </a:rPr>
              <a:t>Typi</a:t>
            </a:r>
            <a:r>
              <a:rPr lang="en-US" sz="1400" dirty="0">
                <a:effectLst/>
                <a:latin typeface="+mn-lt"/>
                <a:ea typeface="ＭＳ 明朝"/>
                <a:cs typeface="Times New Roman"/>
              </a:rPr>
              <a:t> non </a:t>
            </a:r>
            <a:r>
              <a:rPr lang="en-US" sz="1400" dirty="0" err="1">
                <a:effectLst/>
                <a:latin typeface="+mn-lt"/>
                <a:ea typeface="ＭＳ 明朝"/>
                <a:cs typeface="Times New Roman"/>
              </a:rPr>
              <a:t>habent</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insitam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usus</a:t>
            </a:r>
            <a:r>
              <a:rPr lang="en-US" sz="1400" dirty="0">
                <a:effectLst/>
                <a:latin typeface="+mn-lt"/>
                <a:ea typeface="ＭＳ 明朝"/>
                <a:cs typeface="Times New Roman"/>
              </a:rPr>
              <a:t> </a:t>
            </a:r>
            <a:r>
              <a:rPr lang="en-US" sz="1400" dirty="0" err="1">
                <a:effectLst/>
                <a:latin typeface="+mn-lt"/>
                <a:ea typeface="ＭＳ 明朝"/>
                <a:cs typeface="Times New Roman"/>
              </a:rPr>
              <a:t>legentis</a:t>
            </a:r>
            <a:r>
              <a:rPr lang="en-US" sz="1400" dirty="0">
                <a:effectLst/>
                <a:latin typeface="+mn-lt"/>
                <a:ea typeface="ＭＳ 明朝"/>
                <a:cs typeface="Times New Roman"/>
              </a:rPr>
              <a:t> in </a:t>
            </a:r>
            <a:r>
              <a:rPr lang="en-US" sz="1400" dirty="0" err="1">
                <a:effectLst/>
                <a:latin typeface="+mn-lt"/>
                <a:ea typeface="ＭＳ 明朝"/>
                <a:cs typeface="Times New Roman"/>
              </a:rPr>
              <a:t>iis</a:t>
            </a:r>
            <a:r>
              <a:rPr lang="en-US" sz="1400" dirty="0">
                <a:effectLst/>
                <a:latin typeface="+mn-lt"/>
                <a:ea typeface="ＭＳ 明朝"/>
                <a:cs typeface="Times New Roman"/>
              </a:rPr>
              <a:t> qui </a:t>
            </a:r>
            <a:r>
              <a:rPr lang="en-US" sz="1400" dirty="0" err="1">
                <a:effectLst/>
                <a:latin typeface="+mn-lt"/>
                <a:ea typeface="ＭＳ 明朝"/>
                <a:cs typeface="Times New Roman"/>
              </a:rPr>
              <a:t>facit</a:t>
            </a:r>
            <a:r>
              <a:rPr lang="en-US" sz="1400" dirty="0">
                <a:effectLst/>
                <a:latin typeface="+mn-lt"/>
                <a:ea typeface="ＭＳ 明朝"/>
                <a:cs typeface="Times New Roman"/>
              </a:rPr>
              <a:t> </a:t>
            </a:r>
            <a:r>
              <a:rPr lang="en-US" sz="1400" dirty="0" err="1">
                <a:effectLst/>
                <a:latin typeface="+mn-lt"/>
                <a:ea typeface="ＭＳ 明朝"/>
                <a:cs typeface="Times New Roman"/>
              </a:rPr>
              <a:t>eorum</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Investigationes</a:t>
            </a:r>
            <a:r>
              <a:rPr lang="en-US" sz="1400" dirty="0">
                <a:effectLst/>
                <a:latin typeface="+mn-lt"/>
                <a:ea typeface="ＭＳ 明朝"/>
                <a:cs typeface="Times New Roman"/>
              </a:rPr>
              <a:t> </a:t>
            </a:r>
            <a:r>
              <a:rPr lang="en-US" sz="1400" dirty="0" err="1">
                <a:effectLst/>
                <a:latin typeface="+mn-lt"/>
                <a:ea typeface="ＭＳ 明朝"/>
                <a:cs typeface="Times New Roman"/>
              </a:rPr>
              <a:t>demonstraverunt</a:t>
            </a:r>
            <a:r>
              <a:rPr lang="en-US" sz="1400" dirty="0">
                <a:effectLst/>
                <a:latin typeface="+mn-lt"/>
                <a:ea typeface="ＭＳ 明朝"/>
                <a:cs typeface="Times New Roman"/>
              </a:rPr>
              <a:t> </a:t>
            </a:r>
            <a:r>
              <a:rPr lang="en-US" sz="1400" dirty="0" err="1">
                <a:effectLst/>
                <a:latin typeface="+mn-lt"/>
                <a:ea typeface="ＭＳ 明朝"/>
                <a:cs typeface="Times New Roman"/>
              </a:rPr>
              <a:t>lectores</a:t>
            </a:r>
            <a:r>
              <a:rPr lang="en-US" sz="1400" dirty="0">
                <a:effectLst/>
                <a:latin typeface="+mn-lt"/>
                <a:ea typeface="ＭＳ 明朝"/>
                <a:cs typeface="Times New Roman"/>
              </a:rPr>
              <a:t> </a:t>
            </a:r>
            <a:r>
              <a:rPr lang="en-US" sz="1400" dirty="0" err="1">
                <a:effectLst/>
                <a:latin typeface="+mn-lt"/>
                <a:ea typeface="ＭＳ 明朝"/>
                <a:cs typeface="Times New Roman"/>
              </a:rPr>
              <a:t>legere</a:t>
            </a:r>
            <a:r>
              <a:rPr lang="en-US" sz="1400" dirty="0">
                <a:effectLst/>
                <a:latin typeface="+mn-lt"/>
                <a:ea typeface="ＭＳ 明朝"/>
                <a:cs typeface="Times New Roman"/>
              </a:rPr>
              <a:t> me </a:t>
            </a:r>
            <a:r>
              <a:rPr lang="en-US" sz="1400" dirty="0" err="1">
                <a:effectLst/>
                <a:latin typeface="+mn-lt"/>
                <a:ea typeface="ＭＳ 明朝"/>
                <a:cs typeface="Times New Roman"/>
              </a:rPr>
              <a:t>lius</a:t>
            </a:r>
            <a:r>
              <a:rPr lang="en-US" sz="1400" dirty="0">
                <a:effectLst/>
                <a:latin typeface="+mn-lt"/>
                <a:ea typeface="ＭＳ 明朝"/>
                <a:cs typeface="Times New Roman"/>
              </a:rPr>
              <a:t> quod ii </a:t>
            </a:r>
            <a:r>
              <a:rPr lang="en-US" sz="1400" dirty="0" err="1">
                <a:effectLst/>
                <a:latin typeface="+mn-lt"/>
                <a:ea typeface="ＭＳ 明朝"/>
                <a:cs typeface="Times New Roman"/>
              </a:rPr>
              <a:t>legunt</a:t>
            </a:r>
            <a:r>
              <a:rPr lang="en-US" sz="1400" dirty="0">
                <a:effectLst/>
                <a:latin typeface="+mn-lt"/>
                <a:ea typeface="ＭＳ 明朝"/>
                <a:cs typeface="Times New Roman"/>
              </a:rPr>
              <a:t> </a:t>
            </a:r>
            <a:r>
              <a:rPr lang="en-US" sz="1400" dirty="0" err="1">
                <a:effectLst/>
                <a:latin typeface="+mn-lt"/>
                <a:ea typeface="ＭＳ 明朝"/>
                <a:cs typeface="Times New Roman"/>
              </a:rPr>
              <a:t>saepius</a:t>
            </a:r>
            <a:r>
              <a:rPr lang="en-US" sz="1400" dirty="0">
                <a:effectLst/>
                <a:latin typeface="+mn-lt"/>
                <a:ea typeface="ＭＳ 明朝"/>
                <a:cs typeface="Times New Roman"/>
              </a:rPr>
              <a:t>. </a:t>
            </a:r>
            <a:r>
              <a:rPr lang="en-US" sz="1400" dirty="0" err="1">
                <a:effectLst/>
                <a:latin typeface="+mn-lt"/>
                <a:ea typeface="ＭＳ 明朝"/>
                <a:cs typeface="Times New Roman"/>
              </a:rPr>
              <a:t>Claritas</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etiam</a:t>
            </a:r>
            <a:r>
              <a:rPr lang="en-US" sz="1400" dirty="0">
                <a:effectLst/>
                <a:latin typeface="+mn-lt"/>
                <a:ea typeface="ＭＳ 明朝"/>
                <a:cs typeface="Times New Roman"/>
              </a:rPr>
              <a:t> </a:t>
            </a:r>
            <a:r>
              <a:rPr lang="en-US" sz="1400" dirty="0" err="1">
                <a:effectLst/>
                <a:latin typeface="+mn-lt"/>
                <a:ea typeface="ＭＳ 明朝"/>
                <a:cs typeface="Times New Roman"/>
              </a:rPr>
              <a:t>processus</a:t>
            </a:r>
            <a:r>
              <a:rPr lang="en-US" sz="1400" dirty="0">
                <a:effectLst/>
                <a:latin typeface="+mn-lt"/>
                <a:ea typeface="ＭＳ 明朝"/>
                <a:cs typeface="Times New Roman"/>
              </a:rPr>
              <a:t> </a:t>
            </a:r>
            <a:r>
              <a:rPr lang="en-US" sz="1400" dirty="0" err="1">
                <a:effectLst/>
                <a:latin typeface="+mn-lt"/>
                <a:ea typeface="ＭＳ 明朝"/>
                <a:cs typeface="Times New Roman"/>
              </a:rPr>
              <a:t>dynamicus</a:t>
            </a:r>
            <a:r>
              <a:rPr lang="en-US" sz="1400" dirty="0">
                <a:effectLst/>
                <a:latin typeface="+mn-lt"/>
                <a:ea typeface="ＭＳ 明朝"/>
                <a:cs typeface="Times New Roman"/>
              </a:rPr>
              <a:t>, qui sequitur </a:t>
            </a:r>
            <a:r>
              <a:rPr lang="en-US" sz="1400" dirty="0" err="1">
                <a:effectLst/>
                <a:latin typeface="+mn-lt"/>
                <a:ea typeface="ＭＳ 明朝"/>
                <a:cs typeface="Times New Roman"/>
              </a:rPr>
              <a:t>mutationem</a:t>
            </a:r>
            <a:r>
              <a:rPr lang="en-US" sz="1400" dirty="0">
                <a:effectLst/>
                <a:latin typeface="+mn-lt"/>
                <a:ea typeface="ＭＳ 明朝"/>
                <a:cs typeface="Times New Roman"/>
              </a:rPr>
              <a:t> </a:t>
            </a:r>
            <a:r>
              <a:rPr lang="en-US" sz="1400" dirty="0" err="1">
                <a:effectLst/>
                <a:latin typeface="+mn-lt"/>
                <a:ea typeface="ＭＳ 明朝"/>
                <a:cs typeface="Times New Roman"/>
              </a:rPr>
              <a:t>consuetudium</a:t>
            </a:r>
            <a:r>
              <a:rPr lang="en-US" sz="1400" dirty="0">
                <a:effectLst/>
                <a:latin typeface="+mn-lt"/>
                <a:ea typeface="ＭＳ 明朝"/>
                <a:cs typeface="Times New Roman"/>
              </a:rPr>
              <a:t> </a:t>
            </a:r>
            <a:r>
              <a:rPr lang="en-US" sz="1400" dirty="0" err="1">
                <a:effectLst/>
                <a:latin typeface="+mn-lt"/>
                <a:ea typeface="ＭＳ 明朝"/>
                <a:cs typeface="Times New Roman"/>
              </a:rPr>
              <a:t>lectorum</a:t>
            </a:r>
            <a:r>
              <a:rPr lang="en-US" sz="1400" dirty="0">
                <a:effectLst/>
                <a:latin typeface="+mn-lt"/>
                <a:ea typeface="ＭＳ 明朝"/>
                <a:cs typeface="Times New Roman"/>
              </a:rPr>
              <a:t>. </a:t>
            </a:r>
          </a:p>
          <a:p>
            <a:r>
              <a:rPr lang="en-US" sz="1400" dirty="0" err="1">
                <a:effectLst/>
                <a:latin typeface="+mn-lt"/>
                <a:ea typeface="ＭＳ 明朝"/>
                <a:cs typeface="Times New Roman"/>
              </a:rPr>
              <a:t>Mirum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notare</a:t>
            </a:r>
            <a:r>
              <a:rPr lang="en-US" sz="1400" dirty="0">
                <a:effectLst/>
                <a:latin typeface="+mn-lt"/>
                <a:ea typeface="ＭＳ 明朝"/>
                <a:cs typeface="Times New Roman"/>
              </a:rPr>
              <a:t> quam </a:t>
            </a:r>
            <a:r>
              <a:rPr lang="en-US" sz="1400" dirty="0" err="1">
                <a:effectLst/>
                <a:latin typeface="+mn-lt"/>
                <a:ea typeface="ＭＳ 明朝"/>
                <a:cs typeface="Times New Roman"/>
              </a:rPr>
              <a:t>littera</a:t>
            </a:r>
            <a:r>
              <a:rPr lang="en-US" sz="1400" dirty="0">
                <a:effectLst/>
                <a:latin typeface="+mn-lt"/>
                <a:ea typeface="ＭＳ 明朝"/>
                <a:cs typeface="Times New Roman"/>
              </a:rPr>
              <a:t> </a:t>
            </a:r>
            <a:r>
              <a:rPr lang="en-US" sz="1400" dirty="0" err="1">
                <a:effectLst/>
                <a:latin typeface="+mn-lt"/>
                <a:ea typeface="ＭＳ 明朝"/>
                <a:cs typeface="Times New Roman"/>
              </a:rPr>
              <a:t>gothica</a:t>
            </a:r>
            <a:r>
              <a:rPr lang="en-US" sz="1400" dirty="0">
                <a:effectLst/>
                <a:latin typeface="+mn-lt"/>
                <a:ea typeface="ＭＳ 明朝"/>
                <a:cs typeface="Times New Roman"/>
              </a:rPr>
              <a:t>, quam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putamus</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claram</a:t>
            </a:r>
            <a:r>
              <a:rPr lang="en-US" sz="1400" dirty="0">
                <a:effectLst/>
                <a:latin typeface="+mn-lt"/>
                <a:ea typeface="ＭＳ 明朝"/>
                <a:cs typeface="Times New Roman"/>
              </a:rPr>
              <a:t>, </a:t>
            </a:r>
            <a:r>
              <a:rPr lang="en-US" sz="1400" dirty="0" err="1">
                <a:effectLst/>
                <a:latin typeface="+mn-lt"/>
                <a:ea typeface="ＭＳ 明朝"/>
                <a:cs typeface="Times New Roman"/>
              </a:rPr>
              <a:t>anteposuerit</a:t>
            </a:r>
            <a:r>
              <a:rPr lang="en-US" sz="1400" dirty="0">
                <a:effectLst/>
                <a:latin typeface="+mn-lt"/>
                <a:ea typeface="ＭＳ 明朝"/>
                <a:cs typeface="Times New Roman"/>
              </a:rPr>
              <a:t> </a:t>
            </a:r>
            <a:r>
              <a:rPr lang="en-US" sz="1400" dirty="0" err="1">
                <a:effectLst/>
                <a:latin typeface="+mn-lt"/>
                <a:ea typeface="ＭＳ 明朝"/>
                <a:cs typeface="Times New Roman"/>
              </a:rPr>
              <a:t>litterarum</a:t>
            </a:r>
            <a:r>
              <a:rPr lang="en-US" sz="1400" dirty="0">
                <a:effectLst/>
                <a:latin typeface="+mn-lt"/>
                <a:ea typeface="ＭＳ 明朝"/>
                <a:cs typeface="Times New Roman"/>
              </a:rPr>
              <a:t> </a:t>
            </a:r>
            <a:r>
              <a:rPr lang="en-US" sz="1400" dirty="0" err="1">
                <a:effectLst/>
                <a:latin typeface="+mn-lt"/>
                <a:ea typeface="ＭＳ 明朝"/>
                <a:cs typeface="Times New Roman"/>
              </a:rPr>
              <a:t>formas</a:t>
            </a:r>
            <a:r>
              <a:rPr lang="en-US" sz="1400" dirty="0">
                <a:effectLst/>
                <a:latin typeface="+mn-lt"/>
                <a:ea typeface="ＭＳ 明朝"/>
                <a:cs typeface="Times New Roman"/>
              </a:rPr>
              <a:t> </a:t>
            </a:r>
            <a:r>
              <a:rPr lang="en-US" sz="1400" dirty="0" err="1">
                <a:effectLst/>
                <a:latin typeface="+mn-lt"/>
                <a:ea typeface="ＭＳ 明朝"/>
                <a:cs typeface="Times New Roman"/>
              </a:rPr>
              <a:t>humanitatis</a:t>
            </a:r>
            <a:r>
              <a:rPr lang="en-US" sz="1400" dirty="0">
                <a:effectLst/>
                <a:latin typeface="+mn-lt"/>
                <a:ea typeface="ＭＳ 明朝"/>
                <a:cs typeface="Times New Roman"/>
              </a:rPr>
              <a:t> per </a:t>
            </a:r>
            <a:r>
              <a:rPr lang="en-US" sz="1400" dirty="0" err="1">
                <a:effectLst/>
                <a:latin typeface="+mn-lt"/>
                <a:ea typeface="ＭＳ 明朝"/>
                <a:cs typeface="Times New Roman"/>
              </a:rPr>
              <a:t>seacula</a:t>
            </a:r>
            <a:r>
              <a:rPr lang="en-US" sz="1400" dirty="0">
                <a:effectLst/>
                <a:latin typeface="+mn-lt"/>
                <a:ea typeface="ＭＳ 明朝"/>
                <a:cs typeface="Times New Roman"/>
              </a:rPr>
              <a:t> </a:t>
            </a:r>
            <a:r>
              <a:rPr lang="en-US" sz="1400" dirty="0" err="1">
                <a:effectLst/>
                <a:latin typeface="+mn-lt"/>
                <a:ea typeface="ＭＳ 明朝"/>
                <a:cs typeface="Times New Roman"/>
              </a:rPr>
              <a:t>quarta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et </a:t>
            </a:r>
            <a:r>
              <a:rPr lang="en-US" sz="1400" dirty="0" err="1">
                <a:effectLst/>
                <a:latin typeface="+mn-lt"/>
                <a:ea typeface="ＭＳ 明朝"/>
                <a:cs typeface="Times New Roman"/>
              </a:rPr>
              <a:t>quinta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a:t>
            </a:r>
            <a:r>
              <a:rPr lang="en-US" sz="1400" dirty="0" err="1">
                <a:effectLst/>
                <a:latin typeface="+mn-lt"/>
                <a:ea typeface="ＭＳ 明朝"/>
                <a:cs typeface="Times New Roman"/>
              </a:rPr>
              <a:t>Eodem</a:t>
            </a:r>
            <a:r>
              <a:rPr lang="en-US" sz="1400" dirty="0">
                <a:effectLst/>
                <a:latin typeface="+mn-lt"/>
                <a:ea typeface="ＭＳ 明朝"/>
                <a:cs typeface="Times New Roman"/>
              </a:rPr>
              <a:t> </a:t>
            </a:r>
            <a:r>
              <a:rPr lang="en-US" sz="1400" dirty="0" err="1">
                <a:effectLst/>
                <a:latin typeface="+mn-lt"/>
                <a:ea typeface="ＭＳ 明朝"/>
                <a:cs typeface="Times New Roman"/>
              </a:rPr>
              <a:t>modo</a:t>
            </a:r>
            <a:r>
              <a:rPr lang="en-US" sz="1400" dirty="0">
                <a:effectLst/>
                <a:latin typeface="+mn-lt"/>
                <a:ea typeface="ＭＳ 明朝"/>
                <a:cs typeface="Times New Roman"/>
              </a:rPr>
              <a:t> </a:t>
            </a:r>
            <a:r>
              <a:rPr lang="en-US" sz="1400" dirty="0" err="1">
                <a:effectLst/>
                <a:latin typeface="+mn-lt"/>
                <a:ea typeface="ＭＳ 明朝"/>
                <a:cs typeface="Times New Roman"/>
              </a:rPr>
              <a:t>typi</a:t>
            </a:r>
            <a:r>
              <a:rPr lang="en-US" sz="1400" dirty="0">
                <a:effectLst/>
                <a:latin typeface="+mn-lt"/>
                <a:ea typeface="ＭＳ 明朝"/>
                <a:cs typeface="Times New Roman"/>
              </a:rPr>
              <a:t>, qui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videntur</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clari</a:t>
            </a:r>
            <a:r>
              <a:rPr lang="en-US" sz="1400" dirty="0">
                <a:effectLst/>
                <a:latin typeface="+mn-lt"/>
                <a:ea typeface="ＭＳ 明朝"/>
                <a:cs typeface="Times New Roman"/>
              </a:rPr>
              <a:t>, </a:t>
            </a:r>
            <a:r>
              <a:rPr lang="en-US" sz="1400" dirty="0" err="1">
                <a:effectLst/>
                <a:latin typeface="+mn-lt"/>
                <a:ea typeface="ＭＳ 明朝"/>
                <a:cs typeface="Times New Roman"/>
              </a:rPr>
              <a:t>fiant</a:t>
            </a:r>
            <a:r>
              <a:rPr lang="en-US" sz="1400" dirty="0">
                <a:effectLst/>
                <a:latin typeface="+mn-lt"/>
                <a:ea typeface="ＭＳ 明朝"/>
                <a:cs typeface="Times New Roman"/>
              </a:rPr>
              <a:t> </a:t>
            </a:r>
            <a:r>
              <a:rPr lang="en-US" sz="1400" dirty="0" err="1">
                <a:effectLst/>
                <a:latin typeface="+mn-lt"/>
                <a:ea typeface="ＭＳ 明朝"/>
                <a:cs typeface="Times New Roman"/>
              </a:rPr>
              <a:t>sollemnes</a:t>
            </a:r>
            <a:r>
              <a:rPr lang="en-US" sz="1400" dirty="0">
                <a:effectLst/>
                <a:latin typeface="+mn-lt"/>
                <a:ea typeface="ＭＳ 明朝"/>
                <a:cs typeface="Times New Roman"/>
              </a:rPr>
              <a:t> in </a:t>
            </a:r>
            <a:r>
              <a:rPr lang="en-US" sz="1400" dirty="0" err="1">
                <a:effectLst/>
                <a:latin typeface="+mn-lt"/>
                <a:ea typeface="ＭＳ 明朝"/>
                <a:cs typeface="Times New Roman"/>
              </a:rPr>
              <a:t>futurum</a:t>
            </a:r>
            <a:r>
              <a:rPr lang="en-US" sz="1400" dirty="0">
                <a:effectLst/>
                <a:latin typeface="+mn-lt"/>
                <a:ea typeface="ＭＳ 明朝"/>
                <a:cs typeface="Times New Roman"/>
              </a:rPr>
              <a:t>.</a:t>
            </a:r>
            <a:endParaRPr lang="en-US" sz="900" dirty="0">
              <a:effectLst/>
              <a:latin typeface="Cambria"/>
              <a:ea typeface="ＭＳ 明朝"/>
              <a:cs typeface="Times New Roman"/>
            </a:endParaRPr>
          </a:p>
        </p:txBody>
      </p:sp>
      <p:sp>
        <p:nvSpPr>
          <p:cNvPr id="9" name="TextBox 8"/>
          <p:cNvSpPr txBox="1"/>
          <p:nvPr userDrawn="1"/>
        </p:nvSpPr>
        <p:spPr>
          <a:xfrm>
            <a:off x="7092778" y="4881981"/>
            <a:ext cx="1867958" cy="261520"/>
          </a:xfrm>
          <a:prstGeom prst="rect">
            <a:avLst/>
          </a:prstGeom>
        </p:spPr>
        <p:txBody>
          <a:bodyPr vert="horz" wrap="none" lIns="91440" tIns="45720" rIns="91440" bIns="45720" rtlCol="0" anchor="t" anchorCtr="0">
            <a:noAutofit/>
          </a:bodyPr>
          <a:lstStyle/>
          <a:p>
            <a:pPr algn="r" defTabSz="685766">
              <a:lnSpc>
                <a:spcPct val="90000"/>
              </a:lnSpc>
              <a:spcBef>
                <a:spcPts val="1000"/>
              </a:spcBef>
            </a:pPr>
            <a:r>
              <a:rPr lang="en-US" sz="800" dirty="0">
                <a:solidFill>
                  <a:srgbClr val="5A5A5A"/>
                </a:solidFill>
              </a:rPr>
              <a:t>IBM Cloud University 2017 |  October</a:t>
            </a:r>
          </a:p>
        </p:txBody>
      </p:sp>
    </p:spTree>
    <p:extLst>
      <p:ext uri="{BB962C8B-B14F-4D97-AF65-F5344CB8AC3E}">
        <p14:creationId xmlns:p14="http://schemas.microsoft.com/office/powerpoint/2010/main" val="1789393662"/>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Box 5"/>
          <p:cNvSpPr txBox="1"/>
          <p:nvPr userDrawn="1"/>
        </p:nvSpPr>
        <p:spPr>
          <a:xfrm>
            <a:off x="7092778" y="4881981"/>
            <a:ext cx="1867958" cy="261520"/>
          </a:xfrm>
          <a:prstGeom prst="rect">
            <a:avLst/>
          </a:prstGeom>
        </p:spPr>
        <p:txBody>
          <a:bodyPr vert="horz" wrap="none" lIns="91440" tIns="45720" rIns="91440" bIns="45720" rtlCol="0" anchor="t" anchorCtr="0">
            <a:noAutofit/>
          </a:bodyPr>
          <a:lstStyle/>
          <a:p>
            <a:pPr algn="r" defTabSz="685766">
              <a:lnSpc>
                <a:spcPct val="90000"/>
              </a:lnSpc>
              <a:spcBef>
                <a:spcPts val="1000"/>
              </a:spcBef>
            </a:pPr>
            <a:r>
              <a:rPr lang="en-US" sz="800" dirty="0">
                <a:solidFill>
                  <a:srgbClr val="5A5A5A"/>
                </a:solidFill>
              </a:rPr>
              <a:t>IBM Cloud University 2017 |  October</a:t>
            </a:r>
          </a:p>
        </p:txBody>
      </p:sp>
      <p:sp>
        <p:nvSpPr>
          <p:cNvPr id="7" name="Text Placeholder 15"/>
          <p:cNvSpPr txBox="1">
            <a:spLocks/>
          </p:cNvSpPr>
          <p:nvPr userDrawn="1"/>
        </p:nvSpPr>
        <p:spPr>
          <a:xfrm>
            <a:off x="202517" y="290928"/>
            <a:ext cx="3770265" cy="703907"/>
          </a:xfrm>
          <a:prstGeom prst="rect">
            <a:avLst/>
          </a:prstGeom>
        </p:spPr>
        <p:txBody>
          <a:bodyPr>
            <a:noAutofit/>
          </a:bodyPr>
          <a:lstStyle>
            <a:lvl1pPr marL="0" indent="0" algn="l" defTabSz="685800" rtl="0" eaLnBrk="1" fontAlgn="t" latinLnBrk="0" hangingPunct="1">
              <a:lnSpc>
                <a:spcPct val="90000"/>
              </a:lnSpc>
              <a:spcBef>
                <a:spcPts val="750"/>
              </a:spcBef>
              <a:buFontTx/>
              <a:buNone/>
              <a:defRPr sz="2600" kern="1200" baseline="0">
                <a:solidFill>
                  <a:srgbClr val="5AAAFA"/>
                </a:solidFill>
                <a:latin typeface="Arial"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600" dirty="0"/>
              <a:t>Two line headline goes here</a:t>
            </a:r>
          </a:p>
        </p:txBody>
      </p:sp>
      <p:sp>
        <p:nvSpPr>
          <p:cNvPr id="8" name="Text Placeholder 5"/>
          <p:cNvSpPr txBox="1">
            <a:spLocks/>
          </p:cNvSpPr>
          <p:nvPr userDrawn="1"/>
        </p:nvSpPr>
        <p:spPr>
          <a:xfrm>
            <a:off x="200027" y="1151901"/>
            <a:ext cx="8181975" cy="3229769"/>
          </a:xfrm>
          <a:prstGeom prst="rect">
            <a:avLst/>
          </a:prstGeom>
        </p:spPr>
        <p:txBody>
          <a:bodyPr numCol="2" spcCol="617220"/>
          <a:lstStyle>
            <a:lvl1pPr marL="0" marR="0" indent="0" algn="l" defTabSz="685800" rtl="0" eaLnBrk="1" fontAlgn="auto" latinLnBrk="0" hangingPunct="1">
              <a:lnSpc>
                <a:spcPct val="90000"/>
              </a:lnSpc>
              <a:spcBef>
                <a:spcPts val="0"/>
              </a:spcBef>
              <a:spcAft>
                <a:spcPts val="900"/>
              </a:spcAft>
              <a:buClrTx/>
              <a:buSzTx/>
              <a:buFont typeface="Arial"/>
              <a:buNone/>
              <a:tabLst/>
              <a:defRPr lang="en-US" sz="1400" kern="1200" baseline="0">
                <a:solidFill>
                  <a:srgbClr val="5A5A5A"/>
                </a:solidFill>
                <a:effectLst/>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1400">
                <a:ea typeface="ＭＳ 明朝"/>
                <a:cs typeface="Times New Roman"/>
              </a:rPr>
              <a:t>Copy goes here for two column lorem ipsum dolar sit amet, consectetur adipiscing elit. Donec vehicula lorem enim, quis convallis lacus sodales in.</a:t>
            </a:r>
            <a:endParaRPr sz="900">
              <a:latin typeface="Cambria"/>
              <a:ea typeface="ＭＳ 明朝"/>
              <a:cs typeface="Times New Roman"/>
            </a:endParaRPr>
          </a:p>
          <a:p>
            <a:r>
              <a:rPr sz="1400">
                <a:ea typeface="ＭＳ 明朝"/>
                <a:cs typeface="Times New Roman"/>
              </a:rPr>
              <a:t>In ut lobortis neque, quis lobortis velit. Praesent non feugiat sapien, sed rhoncus.</a:t>
            </a:r>
            <a:endParaRPr sz="900">
              <a:latin typeface="Cambria"/>
              <a:ea typeface="ＭＳ 明朝"/>
              <a:cs typeface="Times New Roman"/>
            </a:endParaRPr>
          </a:p>
          <a:p>
            <a:r>
              <a:rPr sz="1400">
                <a:ea typeface="ＭＳ 明朝"/>
                <a:cs typeface="Times New Roman"/>
              </a:rPr>
              <a:t>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a:t>
            </a:r>
          </a:p>
          <a:p>
            <a:r>
              <a:rPr sz="1400">
                <a:ea typeface="ＭＳ 明朝"/>
                <a:cs typeface="Times New Roman"/>
              </a:rPr>
              <a:t>Nam liber tempor cum soluta nobis eleifend option congue nihil imperdiet doming id quod mazim placerat facer possim assum. </a:t>
            </a:r>
          </a:p>
          <a:p>
            <a:r>
              <a:rPr sz="1400">
                <a:ea typeface="ＭＳ 明朝"/>
                <a:cs typeface="Times New Roman"/>
              </a:rPr>
              <a:t>Typi non habent claritatem insitam; est usus legentis in iis qui facit eorum claritatem. Investigationes demonstraverunt lectores legere me lius quod ii legunt saepius. Claritas est etiam processus dynamicus, qui sequitur mutationem consuetudium lectorum. </a:t>
            </a:r>
          </a:p>
          <a:p>
            <a:r>
              <a:rPr sz="1400">
                <a:ea typeface="ＭＳ 明朝"/>
                <a:cs typeface="Times New Roman"/>
              </a:rPr>
              <a:t>Mirum est notare quam littera gothica, quam nunc putamus parum claram, anteposuerit litterarum formas humanitatis per seacula quarta decima et quinta decima. Eodem modo typi, qui nunc nobis videntur parum clari, fiant sollemnes in futurum.</a:t>
            </a:r>
            <a:endParaRPr sz="900" dirty="0">
              <a:latin typeface="Cambria"/>
              <a:ea typeface="ＭＳ 明朝"/>
              <a:cs typeface="Times New Roman"/>
            </a:endParaRPr>
          </a:p>
        </p:txBody>
      </p:sp>
    </p:spTree>
    <p:extLst>
      <p:ext uri="{BB962C8B-B14F-4D97-AF65-F5344CB8AC3E}">
        <p14:creationId xmlns:p14="http://schemas.microsoft.com/office/powerpoint/2010/main" val="1135246147"/>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sp>
        <p:nvSpPr>
          <p:cNvPr id="5" name="Chart Placeholder 14"/>
          <p:cNvSpPr>
            <a:spLocks noGrp="1"/>
          </p:cNvSpPr>
          <p:nvPr>
            <p:ph type="chart" sz="quarter" idx="13" hasCustomPrompt="1"/>
          </p:nvPr>
        </p:nvSpPr>
        <p:spPr>
          <a:xfrm>
            <a:off x="293948" y="920852"/>
            <a:ext cx="8555239" cy="3932895"/>
          </a:xfrm>
          <a:prstGeom prst="rect">
            <a:avLst/>
          </a:prstGeom>
        </p:spPr>
        <p:txBody>
          <a:bodyPr>
            <a:noAutofit/>
          </a:bodyPr>
          <a:lstStyle>
            <a:lvl1pPr marL="0" indent="0">
              <a:buNone/>
              <a:defRPr sz="1500" baseline="0">
                <a:solidFill>
                  <a:srgbClr val="A6A6A6"/>
                </a:solidFill>
              </a:defRPr>
            </a:lvl1pPr>
          </a:lstStyle>
          <a:p>
            <a:r>
              <a:rPr lang="en-US" dirty="0"/>
              <a:t>Click icon and choose templates to insert bar chart</a:t>
            </a:r>
          </a:p>
        </p:txBody>
      </p:sp>
      <p:sp>
        <p:nvSpPr>
          <p:cNvPr id="6" name="Text Placeholder 15"/>
          <p:cNvSpPr>
            <a:spLocks noGrp="1"/>
          </p:cNvSpPr>
          <p:nvPr>
            <p:ph type="body" sz="quarter" idx="11" hasCustomPrompt="1"/>
          </p:nvPr>
        </p:nvSpPr>
        <p:spPr>
          <a:xfrm>
            <a:off x="202517" y="290928"/>
            <a:ext cx="3770265" cy="390917"/>
          </a:xfrm>
          <a:prstGeom prst="rect">
            <a:avLst/>
          </a:prstGeom>
        </p:spPr>
        <p:txBody>
          <a:bodyPr>
            <a:noAutofit/>
          </a:bodyPr>
          <a:lstStyle>
            <a:lvl1pPr marL="0" indent="0" fontAlgn="t">
              <a:buFontTx/>
              <a:buNone/>
              <a:defRPr sz="2600" baseline="0">
                <a:solidFill>
                  <a:srgbClr val="5AAAFA"/>
                </a:solidFill>
                <a:latin typeface="Arial" charset="0"/>
              </a:defRPr>
            </a:lvl1pPr>
          </a:lstStyle>
          <a:p>
            <a:r>
              <a:rPr lang="en-US" dirty="0"/>
              <a:t>Header goes here</a:t>
            </a:r>
          </a:p>
        </p:txBody>
      </p:sp>
    </p:spTree>
    <p:extLst>
      <p:ext uri="{BB962C8B-B14F-4D97-AF65-F5344CB8AC3E}">
        <p14:creationId xmlns:p14="http://schemas.microsoft.com/office/powerpoint/2010/main" val="40749323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962635556"/>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59037"/>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8"/>
            <a:ext cx="9144000" cy="5138927"/>
          </a:xfrm>
          <a:prstGeom prst="rect">
            <a:avLst/>
          </a:prstGeom>
        </p:spPr>
      </p:pic>
      <p:sp>
        <p:nvSpPr>
          <p:cNvPr id="5" name="Text Placeholder 1"/>
          <p:cNvSpPr>
            <a:spLocks noGrp="1"/>
          </p:cNvSpPr>
          <p:nvPr>
            <p:ph type="body" sz="quarter" idx="11" hasCustomPrompt="1"/>
          </p:nvPr>
        </p:nvSpPr>
        <p:spPr>
          <a:xfrm>
            <a:off x="202517" y="297666"/>
            <a:ext cx="4524467" cy="390917"/>
          </a:xfrm>
          <a:prstGeom prst="rect">
            <a:avLst/>
          </a:prstGeom>
        </p:spPr>
        <p:txBody>
          <a:bodyPr/>
          <a:lstStyle>
            <a:lvl1pPr marL="0" indent="0">
              <a:buNone/>
              <a:defRPr baseline="0">
                <a:solidFill>
                  <a:schemeClr val="bg1"/>
                </a:solidFill>
              </a:defRPr>
            </a:lvl1pPr>
          </a:lstStyle>
          <a:p>
            <a:r>
              <a:rPr lang="en-US" dirty="0"/>
              <a:t>Thank you</a:t>
            </a:r>
          </a:p>
        </p:txBody>
      </p:sp>
    </p:spTree>
    <p:extLst>
      <p:ext uri="{BB962C8B-B14F-4D97-AF65-F5344CB8AC3E}">
        <p14:creationId xmlns:p14="http://schemas.microsoft.com/office/powerpoint/2010/main" val="401280073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3688" y="44451"/>
            <a:ext cx="8393112" cy="6604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293688" y="901703"/>
            <a:ext cx="8393112" cy="3692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a:xfrm>
            <a:off x="8537575" y="4822825"/>
            <a:ext cx="400050" cy="274638"/>
          </a:xfrm>
          <a:prstGeom prst="rect">
            <a:avLst/>
          </a:prstGeom>
        </p:spPr>
        <p:txBody>
          <a:bodyPr/>
          <a:lstStyle>
            <a:lvl1pPr>
              <a:defRPr/>
            </a:lvl1pPr>
          </a:lstStyle>
          <a:p>
            <a:pPr defTabSz="685766">
              <a:defRPr/>
            </a:pPr>
            <a:fld id="{E3EF7F9B-FBD0-4053-9138-535C54E0E214}" type="slidenum">
              <a:rPr lang="en-US" altLang="en-US" smtClean="0">
                <a:solidFill>
                  <a:srgbClr val="5AAAFA"/>
                </a:solidFill>
              </a:rPr>
              <a:pPr defTabSz="685766">
                <a:defRPr/>
              </a:pPr>
              <a:t>‹#›</a:t>
            </a:fld>
            <a:endParaRPr lang="en-US" altLang="en-US">
              <a:solidFill>
                <a:srgbClr val="5AAAFA"/>
              </a:solidFill>
            </a:endParaRPr>
          </a:p>
        </p:txBody>
      </p:sp>
    </p:spTree>
    <p:extLst>
      <p:ext uri="{BB962C8B-B14F-4D97-AF65-F5344CB8AC3E}">
        <p14:creationId xmlns:p14="http://schemas.microsoft.com/office/powerpoint/2010/main" val="1683029030"/>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404592" y="4731993"/>
            <a:ext cx="2895600" cy="273844"/>
          </a:xfrm>
          <a:prstGeom prst="rect">
            <a:avLst/>
          </a:prstGeom>
        </p:spPr>
        <p:txBody>
          <a:bodyPr/>
          <a:lstStyle>
            <a:lvl1pPr>
              <a:defRPr b="0">
                <a:solidFill>
                  <a:schemeClr val="tx1">
                    <a:lumMod val="95000"/>
                    <a:lumOff val="5000"/>
                  </a:schemeClr>
                </a:solidFill>
                <a:latin typeface="Century Gothic" panose="020B0502020202020204" pitchFamily="34" charset="0"/>
              </a:defRPr>
            </a:lvl1pPr>
          </a:lstStyle>
          <a:p>
            <a:pPr defTabSz="685766"/>
            <a:r>
              <a:rPr lang="en-US">
                <a:solidFill>
                  <a:srgbClr val="323232">
                    <a:lumMod val="95000"/>
                    <a:lumOff val="5000"/>
                  </a:srgbClr>
                </a:solidFill>
              </a:rPr>
              <a:t>© 2017 IBM Corporation</a:t>
            </a:r>
            <a:endParaRPr lang="en-US" dirty="0">
              <a:solidFill>
                <a:srgbClr val="323232">
                  <a:lumMod val="95000"/>
                  <a:lumOff val="5000"/>
                </a:srgbClr>
              </a:solidFill>
            </a:endParaRPr>
          </a:p>
        </p:txBody>
      </p:sp>
      <p:sp>
        <p:nvSpPr>
          <p:cNvPr id="6" name="Slide Number Placeholder 5"/>
          <p:cNvSpPr>
            <a:spLocks noGrp="1"/>
          </p:cNvSpPr>
          <p:nvPr>
            <p:ph type="sldNum" sz="quarter" idx="12"/>
          </p:nvPr>
        </p:nvSpPr>
        <p:spPr>
          <a:xfrm>
            <a:off x="6876256" y="4731993"/>
            <a:ext cx="2133600" cy="273844"/>
          </a:xfrm>
          <a:prstGeom prst="rect">
            <a:avLst/>
          </a:prstGeom>
        </p:spPr>
        <p:txBody>
          <a:bodyPr/>
          <a:lstStyle/>
          <a:p>
            <a:pPr defTabSz="685766"/>
            <a:fld id="{09F4BB14-0B11-4587-A149-DD491E950914}" type="slidenum">
              <a:rPr lang="en-US" smtClean="0">
                <a:solidFill>
                  <a:srgbClr val="323232"/>
                </a:solidFill>
              </a:rPr>
              <a:pPr defTabSz="685766"/>
              <a:t>‹#›</a:t>
            </a:fld>
            <a:endParaRPr lang="en-US" dirty="0">
              <a:solidFill>
                <a:srgbClr val="323232"/>
              </a:solidFill>
            </a:endParaRPr>
          </a:p>
        </p:txBody>
      </p:sp>
      <p:sp>
        <p:nvSpPr>
          <p:cNvPr id="8" name="Rectangle 7"/>
          <p:cNvSpPr/>
          <p:nvPr userDrawn="1"/>
        </p:nvSpPr>
        <p:spPr>
          <a:xfrm>
            <a:off x="-12018" y="5041074"/>
            <a:ext cx="9156018" cy="1024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fr-BE" sz="1800" dirty="0">
              <a:solidFill>
                <a:srgbClr val="FFFFFF"/>
              </a:solidFill>
            </a:endParaRPr>
          </a:p>
        </p:txBody>
      </p:sp>
      <p:cxnSp>
        <p:nvCxnSpPr>
          <p:cNvPr id="14" name="Straight Connector 13"/>
          <p:cNvCxnSpPr/>
          <p:nvPr userDrawn="1"/>
        </p:nvCxnSpPr>
        <p:spPr>
          <a:xfrm>
            <a:off x="0" y="681540"/>
            <a:ext cx="9144000" cy="0"/>
          </a:xfrm>
          <a:prstGeom prst="line">
            <a:avLst/>
          </a:prstGeom>
          <a:ln w="28575">
            <a:solidFill>
              <a:srgbClr val="6DBCD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436047"/>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668071"/>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4085140" cy="994172"/>
          </a:xfrm>
          <a:prstGeom prst="rect">
            <a:avLst/>
          </a:prstGeom>
        </p:spPr>
        <p:txBody>
          <a:bodyPr/>
          <a:lstStyle>
            <a:lvl1pPr>
              <a:defRPr>
                <a:solidFill>
                  <a:srgbClr val="646F92"/>
                </a:solidFill>
              </a:defRPr>
            </a:lvl1pPr>
          </a:lstStyle>
          <a:p>
            <a:r>
              <a:rPr lang="en-US"/>
              <a:t>Click to edit Master title style</a:t>
            </a:r>
            <a:endParaRPr lang="en-US" dirty="0"/>
          </a:p>
        </p:txBody>
      </p:sp>
      <p:sp>
        <p:nvSpPr>
          <p:cNvPr id="11" name="Text Placeholder 2"/>
          <p:cNvSpPr>
            <a:spLocks noGrp="1"/>
          </p:cNvSpPr>
          <p:nvPr>
            <p:ph idx="1"/>
          </p:nvPr>
        </p:nvSpPr>
        <p:spPr>
          <a:xfrm>
            <a:off x="140050" y="876008"/>
            <a:ext cx="8716735" cy="3550845"/>
          </a:xfrm>
          <a:prstGeom prst="rect">
            <a:avLst/>
          </a:prstGeom>
        </p:spPr>
        <p:txBody>
          <a:bodyPr rtlCol="0">
            <a:normAutofit/>
          </a:bodyPr>
          <a:lstStyle>
            <a:lvl1pPr>
              <a:buClr>
                <a:srgbClr val="DD4526"/>
              </a:buClr>
              <a:defRPr/>
            </a:lvl1pPr>
            <a:lvl2pPr>
              <a:buClr>
                <a:srgbClr val="DD4526"/>
              </a:buClr>
              <a:defRPr/>
            </a:lvl2pPr>
            <a:lvl3pPr>
              <a:buClr>
                <a:srgbClr val="DD4526"/>
              </a:buClr>
              <a:defRPr/>
            </a:lvl3pPr>
            <a:lvl4pPr>
              <a:buClr>
                <a:srgbClr val="DD4526"/>
              </a:buClr>
              <a:defRPr/>
            </a:lvl4pPr>
            <a:lvl5pPr>
              <a:buClr>
                <a:srgbClr val="DD452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10"/>
          <p:cNvSpPr>
            <a:spLocks noGrp="1"/>
          </p:cNvSpPr>
          <p:nvPr>
            <p:ph type="sldNum" sz="quarter" idx="10"/>
          </p:nvPr>
        </p:nvSpPr>
        <p:spPr>
          <a:xfrm>
            <a:off x="6457950" y="4767264"/>
            <a:ext cx="2057400" cy="273844"/>
          </a:xfrm>
          <a:prstGeom prst="rect">
            <a:avLst/>
          </a:prstGeom>
        </p:spPr>
        <p:txBody>
          <a:bodyPr/>
          <a:lstStyle>
            <a:lvl1pPr>
              <a:defRPr/>
            </a:lvl1pPr>
          </a:lstStyle>
          <a:p>
            <a:pPr defTabSz="685766">
              <a:defRPr/>
            </a:pPr>
            <a:fld id="{C81E7AC8-8F97-8F43-B46B-BF8D9A4D9AC7}" type="slidenum">
              <a:rPr lang="en-US" smtClean="0">
                <a:solidFill>
                  <a:srgbClr val="323232"/>
                </a:solidFill>
              </a:rPr>
              <a:pPr defTabSz="685766">
                <a:defRPr/>
              </a:pPr>
              <a:t>‹#›</a:t>
            </a:fld>
            <a:endParaRPr lang="en-US" dirty="0">
              <a:solidFill>
                <a:srgbClr val="323232"/>
              </a:solidFill>
            </a:endParaRPr>
          </a:p>
        </p:txBody>
      </p:sp>
    </p:spTree>
    <p:extLst>
      <p:ext uri="{BB962C8B-B14F-4D97-AF65-F5344CB8AC3E}">
        <p14:creationId xmlns:p14="http://schemas.microsoft.com/office/powerpoint/2010/main" val="149000649"/>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Side by side 2">
    <p:spTree>
      <p:nvGrpSpPr>
        <p:cNvPr id="1" name=""/>
        <p:cNvGrpSpPr/>
        <p:nvPr/>
      </p:nvGrpSpPr>
      <p:grpSpPr>
        <a:xfrm>
          <a:off x="0" y="0"/>
          <a:ext cx="0" cy="0"/>
          <a:chOff x="0" y="0"/>
          <a:chExt cx="0" cy="0"/>
        </a:xfrm>
      </p:grpSpPr>
      <p:sp>
        <p:nvSpPr>
          <p:cNvPr id="2" name="Title 1"/>
          <p:cNvSpPr>
            <a:spLocks noGrp="1"/>
          </p:cNvSpPr>
          <p:nvPr>
            <p:ph type="title"/>
          </p:nvPr>
        </p:nvSpPr>
        <p:spPr>
          <a:xfrm>
            <a:off x="260790" y="77280"/>
            <a:ext cx="8463137" cy="777136"/>
          </a:xfrm>
          <a:prstGeom prst="rect">
            <a:avLst/>
          </a:prstGeom>
        </p:spPr>
        <p:txBody>
          <a:bodyPr wrap="square" anchor="ctr" anchorCtr="0">
            <a:noAutofit/>
          </a:bodyPr>
          <a:lstStyle>
            <a:lvl1pPr>
              <a:lnSpc>
                <a:spcPts val="2999"/>
              </a:lnSpc>
              <a:defRPr sz="2799"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34033928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GB" dirty="0"/>
              <a:t>Think 2018 / March 2018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2247149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dirty="0"/>
              <a:t>Think 2018 / March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dirty="0"/>
              <a:t>Think 2018 / March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dirty="0"/>
              <a:t>Think 2018 / March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 Type="http://schemas.openxmlformats.org/officeDocument/2006/relationships/slideLayout" Target="../slideLayouts/slideLayout301.xml"/><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theme" Target="../theme/theme10.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image" Target="../media/image11.png"/><Relationship Id="rId3" Type="http://schemas.openxmlformats.org/officeDocument/2006/relationships/slideLayout" Target="../slideLayouts/slideLayout336.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theme" Target="../theme/theme11.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10" Type="http://schemas.openxmlformats.org/officeDocument/2006/relationships/slideLayout" Target="../slideLayouts/slideLayout343.xml"/><Relationship Id="rId19" Type="http://schemas.openxmlformats.org/officeDocument/2006/relationships/image" Target="../media/image12.png"/><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slideLayout" Target="../slideLayouts/slideLayout362.xml"/><Relationship Id="rId18" Type="http://schemas.openxmlformats.org/officeDocument/2006/relationships/theme" Target="../theme/theme12.xml"/><Relationship Id="rId3" Type="http://schemas.openxmlformats.org/officeDocument/2006/relationships/slideLayout" Target="../slideLayouts/slideLayout352.xml"/><Relationship Id="rId7" Type="http://schemas.openxmlformats.org/officeDocument/2006/relationships/slideLayout" Target="../slideLayouts/slideLayout356.xml"/><Relationship Id="rId12" Type="http://schemas.openxmlformats.org/officeDocument/2006/relationships/slideLayout" Target="../slideLayouts/slideLayout361.xml"/><Relationship Id="rId17" Type="http://schemas.openxmlformats.org/officeDocument/2006/relationships/slideLayout" Target="../slideLayouts/slideLayout366.xml"/><Relationship Id="rId2" Type="http://schemas.openxmlformats.org/officeDocument/2006/relationships/slideLayout" Target="../slideLayouts/slideLayout351.xml"/><Relationship Id="rId16" Type="http://schemas.openxmlformats.org/officeDocument/2006/relationships/slideLayout" Target="../slideLayouts/slideLayout365.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5" Type="http://schemas.openxmlformats.org/officeDocument/2006/relationships/slideLayout" Target="../slideLayouts/slideLayout354.xml"/><Relationship Id="rId15" Type="http://schemas.openxmlformats.org/officeDocument/2006/relationships/slideLayout" Target="../slideLayouts/slideLayout364.xml"/><Relationship Id="rId10" Type="http://schemas.openxmlformats.org/officeDocument/2006/relationships/slideLayout" Target="../slideLayouts/slideLayout359.xml"/><Relationship Id="rId4" Type="http://schemas.openxmlformats.org/officeDocument/2006/relationships/slideLayout" Target="../slideLayouts/slideLayout353.xml"/><Relationship Id="rId9" Type="http://schemas.openxmlformats.org/officeDocument/2006/relationships/slideLayout" Target="../slideLayouts/slideLayout358.xml"/><Relationship Id="rId14" Type="http://schemas.openxmlformats.org/officeDocument/2006/relationships/slideLayout" Target="../slideLayouts/slideLayout3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3" Type="http://schemas.openxmlformats.org/officeDocument/2006/relationships/slideLayout" Target="../slideLayouts/slideLayout369.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image" Target="../media/image12.png"/><Relationship Id="rId2" Type="http://schemas.openxmlformats.org/officeDocument/2006/relationships/slideLayout" Target="../slideLayouts/slideLayout368.xml"/><Relationship Id="rId16" Type="http://schemas.openxmlformats.org/officeDocument/2006/relationships/image" Target="../media/image11.png"/><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5" Type="http://schemas.openxmlformats.org/officeDocument/2006/relationships/slideLayout" Target="../slideLayouts/slideLayout371.xml"/><Relationship Id="rId15" Type="http://schemas.openxmlformats.org/officeDocument/2006/relationships/theme" Target="../theme/theme13.xml"/><Relationship Id="rId10" Type="http://schemas.openxmlformats.org/officeDocument/2006/relationships/slideLayout" Target="../slideLayouts/slideLayout376.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88.xml"/><Relationship Id="rId13" Type="http://schemas.openxmlformats.org/officeDocument/2006/relationships/slideLayout" Target="../slideLayouts/slideLayout393.xml"/><Relationship Id="rId3" Type="http://schemas.openxmlformats.org/officeDocument/2006/relationships/slideLayout" Target="../slideLayouts/slideLayout383.xml"/><Relationship Id="rId7" Type="http://schemas.openxmlformats.org/officeDocument/2006/relationships/slideLayout" Target="../slideLayouts/slideLayout387.xml"/><Relationship Id="rId12" Type="http://schemas.openxmlformats.org/officeDocument/2006/relationships/slideLayout" Target="../slideLayouts/slideLayout392.xml"/><Relationship Id="rId17" Type="http://schemas.openxmlformats.org/officeDocument/2006/relationships/image" Target="../media/image12.png"/><Relationship Id="rId2" Type="http://schemas.openxmlformats.org/officeDocument/2006/relationships/slideLayout" Target="../slideLayouts/slideLayout382.xml"/><Relationship Id="rId16" Type="http://schemas.openxmlformats.org/officeDocument/2006/relationships/image" Target="../media/image11.png"/><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5" Type="http://schemas.openxmlformats.org/officeDocument/2006/relationships/slideLayout" Target="../slideLayouts/slideLayout385.xml"/><Relationship Id="rId15" Type="http://schemas.openxmlformats.org/officeDocument/2006/relationships/theme" Target="../theme/theme14.xml"/><Relationship Id="rId10" Type="http://schemas.openxmlformats.org/officeDocument/2006/relationships/slideLayout" Target="../slideLayouts/slideLayout390.xml"/><Relationship Id="rId4" Type="http://schemas.openxmlformats.org/officeDocument/2006/relationships/slideLayout" Target="../slideLayouts/slideLayout384.xml"/><Relationship Id="rId9" Type="http://schemas.openxmlformats.org/officeDocument/2006/relationships/slideLayout" Target="../slideLayouts/slideLayout389.xml"/><Relationship Id="rId14" Type="http://schemas.openxmlformats.org/officeDocument/2006/relationships/slideLayout" Target="../slideLayouts/slideLayout39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theme" Target="../theme/theme15.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26.xml"/><Relationship Id="rId18" Type="http://schemas.openxmlformats.org/officeDocument/2006/relationships/slideLayout" Target="../slideLayouts/slideLayout431.xml"/><Relationship Id="rId26" Type="http://schemas.openxmlformats.org/officeDocument/2006/relationships/slideLayout" Target="../slideLayouts/slideLayout439.xml"/><Relationship Id="rId3" Type="http://schemas.openxmlformats.org/officeDocument/2006/relationships/slideLayout" Target="../slideLayouts/slideLayout416.xml"/><Relationship Id="rId21" Type="http://schemas.openxmlformats.org/officeDocument/2006/relationships/slideLayout" Target="../slideLayouts/slideLayout434.xml"/><Relationship Id="rId34" Type="http://schemas.openxmlformats.org/officeDocument/2006/relationships/slideLayout" Target="../slideLayouts/slideLayout447.xml"/><Relationship Id="rId7" Type="http://schemas.openxmlformats.org/officeDocument/2006/relationships/slideLayout" Target="../slideLayouts/slideLayout420.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5" Type="http://schemas.openxmlformats.org/officeDocument/2006/relationships/slideLayout" Target="../slideLayouts/slideLayout438.xml"/><Relationship Id="rId33" Type="http://schemas.openxmlformats.org/officeDocument/2006/relationships/slideLayout" Target="../slideLayouts/slideLayout446.xml"/><Relationship Id="rId2" Type="http://schemas.openxmlformats.org/officeDocument/2006/relationships/slideLayout" Target="../slideLayouts/slideLayout415.xml"/><Relationship Id="rId16" Type="http://schemas.openxmlformats.org/officeDocument/2006/relationships/slideLayout" Target="../slideLayouts/slideLayout429.xml"/><Relationship Id="rId20" Type="http://schemas.openxmlformats.org/officeDocument/2006/relationships/slideLayout" Target="../slideLayouts/slideLayout433.xml"/><Relationship Id="rId29" Type="http://schemas.openxmlformats.org/officeDocument/2006/relationships/slideLayout" Target="../slideLayouts/slideLayout442.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24" Type="http://schemas.openxmlformats.org/officeDocument/2006/relationships/slideLayout" Target="../slideLayouts/slideLayout437.xml"/><Relationship Id="rId32" Type="http://schemas.openxmlformats.org/officeDocument/2006/relationships/slideLayout" Target="../slideLayouts/slideLayout445.xml"/><Relationship Id="rId5" Type="http://schemas.openxmlformats.org/officeDocument/2006/relationships/slideLayout" Target="../slideLayouts/slideLayout418.xml"/><Relationship Id="rId15" Type="http://schemas.openxmlformats.org/officeDocument/2006/relationships/slideLayout" Target="../slideLayouts/slideLayout428.xml"/><Relationship Id="rId23" Type="http://schemas.openxmlformats.org/officeDocument/2006/relationships/slideLayout" Target="../slideLayouts/slideLayout436.xml"/><Relationship Id="rId28" Type="http://schemas.openxmlformats.org/officeDocument/2006/relationships/slideLayout" Target="../slideLayouts/slideLayout441.xml"/><Relationship Id="rId36" Type="http://schemas.openxmlformats.org/officeDocument/2006/relationships/theme" Target="../theme/theme16.xml"/><Relationship Id="rId10" Type="http://schemas.openxmlformats.org/officeDocument/2006/relationships/slideLayout" Target="../slideLayouts/slideLayout423.xml"/><Relationship Id="rId19" Type="http://schemas.openxmlformats.org/officeDocument/2006/relationships/slideLayout" Target="../slideLayouts/slideLayout432.xml"/><Relationship Id="rId31" Type="http://schemas.openxmlformats.org/officeDocument/2006/relationships/slideLayout" Target="../slideLayouts/slideLayout444.xml"/><Relationship Id="rId4" Type="http://schemas.openxmlformats.org/officeDocument/2006/relationships/slideLayout" Target="../slideLayouts/slideLayout417.xml"/><Relationship Id="rId9" Type="http://schemas.openxmlformats.org/officeDocument/2006/relationships/slideLayout" Target="../slideLayouts/slideLayout422.xml"/><Relationship Id="rId14" Type="http://schemas.openxmlformats.org/officeDocument/2006/relationships/slideLayout" Target="../slideLayouts/slideLayout427.xml"/><Relationship Id="rId22" Type="http://schemas.openxmlformats.org/officeDocument/2006/relationships/slideLayout" Target="../slideLayouts/slideLayout435.xml"/><Relationship Id="rId27" Type="http://schemas.openxmlformats.org/officeDocument/2006/relationships/slideLayout" Target="../slideLayouts/slideLayout440.xml"/><Relationship Id="rId30" Type="http://schemas.openxmlformats.org/officeDocument/2006/relationships/slideLayout" Target="../slideLayouts/slideLayout443.xml"/><Relationship Id="rId35" Type="http://schemas.openxmlformats.org/officeDocument/2006/relationships/slideLayout" Target="../slideLayouts/slideLayout448.xml"/><Relationship Id="rId8" Type="http://schemas.openxmlformats.org/officeDocument/2006/relationships/slideLayout" Target="../slideLayouts/slideLayout421.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26" Type="http://schemas.openxmlformats.org/officeDocument/2006/relationships/slideLayout" Target="../slideLayouts/slideLayout474.xml"/><Relationship Id="rId21" Type="http://schemas.openxmlformats.org/officeDocument/2006/relationships/slideLayout" Target="../slideLayouts/slideLayout469.xml"/><Relationship Id="rId34" Type="http://schemas.openxmlformats.org/officeDocument/2006/relationships/slideLayout" Target="../slideLayouts/slideLayout482.xml"/><Relationship Id="rId7" Type="http://schemas.openxmlformats.org/officeDocument/2006/relationships/slideLayout" Target="../slideLayouts/slideLayout455.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5" Type="http://schemas.openxmlformats.org/officeDocument/2006/relationships/slideLayout" Target="../slideLayouts/slideLayout473.xml"/><Relationship Id="rId33" Type="http://schemas.openxmlformats.org/officeDocument/2006/relationships/slideLayout" Target="../slideLayouts/slideLayout481.xml"/><Relationship Id="rId38" Type="http://schemas.openxmlformats.org/officeDocument/2006/relationships/theme" Target="../theme/theme17.xml"/><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0" Type="http://schemas.openxmlformats.org/officeDocument/2006/relationships/slideLayout" Target="../slideLayouts/slideLayout468.xml"/><Relationship Id="rId29" Type="http://schemas.openxmlformats.org/officeDocument/2006/relationships/slideLayout" Target="../slideLayouts/slideLayout477.xml"/><Relationship Id="rId1" Type="http://schemas.openxmlformats.org/officeDocument/2006/relationships/slideLayout" Target="../slideLayouts/slideLayout449.xml"/><Relationship Id="rId6" Type="http://schemas.openxmlformats.org/officeDocument/2006/relationships/slideLayout" Target="../slideLayouts/slideLayout454.xml"/><Relationship Id="rId11" Type="http://schemas.openxmlformats.org/officeDocument/2006/relationships/slideLayout" Target="../slideLayouts/slideLayout459.xml"/><Relationship Id="rId24" Type="http://schemas.openxmlformats.org/officeDocument/2006/relationships/slideLayout" Target="../slideLayouts/slideLayout472.xml"/><Relationship Id="rId32" Type="http://schemas.openxmlformats.org/officeDocument/2006/relationships/slideLayout" Target="../slideLayouts/slideLayout480.xml"/><Relationship Id="rId37" Type="http://schemas.openxmlformats.org/officeDocument/2006/relationships/slideLayout" Target="../slideLayouts/slideLayout485.xml"/><Relationship Id="rId5" Type="http://schemas.openxmlformats.org/officeDocument/2006/relationships/slideLayout" Target="../slideLayouts/slideLayout453.xml"/><Relationship Id="rId15" Type="http://schemas.openxmlformats.org/officeDocument/2006/relationships/slideLayout" Target="../slideLayouts/slideLayout463.xml"/><Relationship Id="rId23" Type="http://schemas.openxmlformats.org/officeDocument/2006/relationships/slideLayout" Target="../slideLayouts/slideLayout471.xml"/><Relationship Id="rId28" Type="http://schemas.openxmlformats.org/officeDocument/2006/relationships/slideLayout" Target="../slideLayouts/slideLayout476.xml"/><Relationship Id="rId36" Type="http://schemas.openxmlformats.org/officeDocument/2006/relationships/slideLayout" Target="../slideLayouts/slideLayout484.xml"/><Relationship Id="rId10" Type="http://schemas.openxmlformats.org/officeDocument/2006/relationships/slideLayout" Target="../slideLayouts/slideLayout458.xml"/><Relationship Id="rId19" Type="http://schemas.openxmlformats.org/officeDocument/2006/relationships/slideLayout" Target="../slideLayouts/slideLayout467.xml"/><Relationship Id="rId31" Type="http://schemas.openxmlformats.org/officeDocument/2006/relationships/slideLayout" Target="../slideLayouts/slideLayout479.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slideLayout" Target="../slideLayouts/slideLayout462.xml"/><Relationship Id="rId22" Type="http://schemas.openxmlformats.org/officeDocument/2006/relationships/slideLayout" Target="../slideLayouts/slideLayout470.xml"/><Relationship Id="rId27" Type="http://schemas.openxmlformats.org/officeDocument/2006/relationships/slideLayout" Target="../slideLayouts/slideLayout475.xml"/><Relationship Id="rId30" Type="http://schemas.openxmlformats.org/officeDocument/2006/relationships/slideLayout" Target="../slideLayouts/slideLayout478.xml"/><Relationship Id="rId35" Type="http://schemas.openxmlformats.org/officeDocument/2006/relationships/slideLayout" Target="../slideLayouts/slideLayout483.xml"/><Relationship Id="rId8" Type="http://schemas.openxmlformats.org/officeDocument/2006/relationships/slideLayout" Target="../slideLayouts/slideLayout456.xml"/><Relationship Id="rId3" Type="http://schemas.openxmlformats.org/officeDocument/2006/relationships/slideLayout" Target="../slideLayouts/slideLayout451.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98.xml"/><Relationship Id="rId18" Type="http://schemas.openxmlformats.org/officeDocument/2006/relationships/slideLayout" Target="../slideLayouts/slideLayout503.xml"/><Relationship Id="rId26" Type="http://schemas.openxmlformats.org/officeDocument/2006/relationships/slideLayout" Target="../slideLayouts/slideLayout511.xml"/><Relationship Id="rId21" Type="http://schemas.openxmlformats.org/officeDocument/2006/relationships/slideLayout" Target="../slideLayouts/slideLayout506.xml"/><Relationship Id="rId34" Type="http://schemas.openxmlformats.org/officeDocument/2006/relationships/slideLayout" Target="../slideLayouts/slideLayout519.xml"/><Relationship Id="rId7" Type="http://schemas.openxmlformats.org/officeDocument/2006/relationships/slideLayout" Target="../slideLayouts/slideLayout492.xml"/><Relationship Id="rId12" Type="http://schemas.openxmlformats.org/officeDocument/2006/relationships/slideLayout" Target="../slideLayouts/slideLayout497.xml"/><Relationship Id="rId17" Type="http://schemas.openxmlformats.org/officeDocument/2006/relationships/slideLayout" Target="../slideLayouts/slideLayout502.xml"/><Relationship Id="rId25" Type="http://schemas.openxmlformats.org/officeDocument/2006/relationships/slideLayout" Target="../slideLayouts/slideLayout510.xml"/><Relationship Id="rId33" Type="http://schemas.openxmlformats.org/officeDocument/2006/relationships/slideLayout" Target="../slideLayouts/slideLayout518.xml"/><Relationship Id="rId2" Type="http://schemas.openxmlformats.org/officeDocument/2006/relationships/slideLayout" Target="../slideLayouts/slideLayout487.xml"/><Relationship Id="rId16" Type="http://schemas.openxmlformats.org/officeDocument/2006/relationships/slideLayout" Target="../slideLayouts/slideLayout501.xml"/><Relationship Id="rId20" Type="http://schemas.openxmlformats.org/officeDocument/2006/relationships/slideLayout" Target="../slideLayouts/slideLayout505.xml"/><Relationship Id="rId29" Type="http://schemas.openxmlformats.org/officeDocument/2006/relationships/slideLayout" Target="../slideLayouts/slideLayout514.xml"/><Relationship Id="rId1" Type="http://schemas.openxmlformats.org/officeDocument/2006/relationships/slideLayout" Target="../slideLayouts/slideLayout486.xml"/><Relationship Id="rId6" Type="http://schemas.openxmlformats.org/officeDocument/2006/relationships/slideLayout" Target="../slideLayouts/slideLayout491.xml"/><Relationship Id="rId11" Type="http://schemas.openxmlformats.org/officeDocument/2006/relationships/slideLayout" Target="../slideLayouts/slideLayout496.xml"/><Relationship Id="rId24" Type="http://schemas.openxmlformats.org/officeDocument/2006/relationships/slideLayout" Target="../slideLayouts/slideLayout509.xml"/><Relationship Id="rId32" Type="http://schemas.openxmlformats.org/officeDocument/2006/relationships/slideLayout" Target="../slideLayouts/slideLayout517.xml"/><Relationship Id="rId37" Type="http://schemas.openxmlformats.org/officeDocument/2006/relationships/theme" Target="../theme/theme18.xml"/><Relationship Id="rId5" Type="http://schemas.openxmlformats.org/officeDocument/2006/relationships/slideLayout" Target="../slideLayouts/slideLayout490.xml"/><Relationship Id="rId15" Type="http://schemas.openxmlformats.org/officeDocument/2006/relationships/slideLayout" Target="../slideLayouts/slideLayout500.xml"/><Relationship Id="rId23" Type="http://schemas.openxmlformats.org/officeDocument/2006/relationships/slideLayout" Target="../slideLayouts/slideLayout508.xml"/><Relationship Id="rId28" Type="http://schemas.openxmlformats.org/officeDocument/2006/relationships/slideLayout" Target="../slideLayouts/slideLayout513.xml"/><Relationship Id="rId36" Type="http://schemas.openxmlformats.org/officeDocument/2006/relationships/slideLayout" Target="../slideLayouts/slideLayout521.xml"/><Relationship Id="rId10" Type="http://schemas.openxmlformats.org/officeDocument/2006/relationships/slideLayout" Target="../slideLayouts/slideLayout495.xml"/><Relationship Id="rId19" Type="http://schemas.openxmlformats.org/officeDocument/2006/relationships/slideLayout" Target="../slideLayouts/slideLayout504.xml"/><Relationship Id="rId31" Type="http://schemas.openxmlformats.org/officeDocument/2006/relationships/slideLayout" Target="../slideLayouts/slideLayout516.xml"/><Relationship Id="rId4" Type="http://schemas.openxmlformats.org/officeDocument/2006/relationships/slideLayout" Target="../slideLayouts/slideLayout489.xml"/><Relationship Id="rId9" Type="http://schemas.openxmlformats.org/officeDocument/2006/relationships/slideLayout" Target="../slideLayouts/slideLayout494.xml"/><Relationship Id="rId14" Type="http://schemas.openxmlformats.org/officeDocument/2006/relationships/slideLayout" Target="../slideLayouts/slideLayout499.xml"/><Relationship Id="rId22" Type="http://schemas.openxmlformats.org/officeDocument/2006/relationships/slideLayout" Target="../slideLayouts/slideLayout507.xml"/><Relationship Id="rId27" Type="http://schemas.openxmlformats.org/officeDocument/2006/relationships/slideLayout" Target="../slideLayouts/slideLayout512.xml"/><Relationship Id="rId30" Type="http://schemas.openxmlformats.org/officeDocument/2006/relationships/slideLayout" Target="../slideLayouts/slideLayout515.xml"/><Relationship Id="rId35" Type="http://schemas.openxmlformats.org/officeDocument/2006/relationships/slideLayout" Target="../slideLayouts/slideLayout520.xml"/><Relationship Id="rId8" Type="http://schemas.openxmlformats.org/officeDocument/2006/relationships/slideLayout" Target="../slideLayouts/slideLayout493.xml"/><Relationship Id="rId3" Type="http://schemas.openxmlformats.org/officeDocument/2006/relationships/slideLayout" Target="../slideLayouts/slideLayout48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29.xml"/><Relationship Id="rId13" Type="http://schemas.openxmlformats.org/officeDocument/2006/relationships/slideLayout" Target="../slideLayouts/slideLayout534.xml"/><Relationship Id="rId3" Type="http://schemas.openxmlformats.org/officeDocument/2006/relationships/slideLayout" Target="../slideLayouts/slideLayout524.xml"/><Relationship Id="rId7" Type="http://schemas.openxmlformats.org/officeDocument/2006/relationships/slideLayout" Target="../slideLayouts/slideLayout528.xml"/><Relationship Id="rId12" Type="http://schemas.openxmlformats.org/officeDocument/2006/relationships/slideLayout" Target="../slideLayouts/slideLayout533.xml"/><Relationship Id="rId2" Type="http://schemas.openxmlformats.org/officeDocument/2006/relationships/slideLayout" Target="../slideLayouts/slideLayout523.xml"/><Relationship Id="rId16" Type="http://schemas.openxmlformats.org/officeDocument/2006/relationships/theme" Target="../theme/theme19.xml"/><Relationship Id="rId1" Type="http://schemas.openxmlformats.org/officeDocument/2006/relationships/slideLayout" Target="../slideLayouts/slideLayout522.xml"/><Relationship Id="rId6" Type="http://schemas.openxmlformats.org/officeDocument/2006/relationships/slideLayout" Target="../slideLayouts/slideLayout527.xml"/><Relationship Id="rId11" Type="http://schemas.openxmlformats.org/officeDocument/2006/relationships/slideLayout" Target="../slideLayouts/slideLayout532.xml"/><Relationship Id="rId5" Type="http://schemas.openxmlformats.org/officeDocument/2006/relationships/slideLayout" Target="../slideLayouts/slideLayout526.xml"/><Relationship Id="rId15" Type="http://schemas.openxmlformats.org/officeDocument/2006/relationships/slideLayout" Target="../slideLayouts/slideLayout536.xml"/><Relationship Id="rId10" Type="http://schemas.openxmlformats.org/officeDocument/2006/relationships/slideLayout" Target="../slideLayouts/slideLayout531.xml"/><Relationship Id="rId4" Type="http://schemas.openxmlformats.org/officeDocument/2006/relationships/slideLayout" Target="../slideLayouts/slideLayout525.xml"/><Relationship Id="rId9" Type="http://schemas.openxmlformats.org/officeDocument/2006/relationships/slideLayout" Target="../slideLayouts/slideLayout530.xml"/><Relationship Id="rId14" Type="http://schemas.openxmlformats.org/officeDocument/2006/relationships/slideLayout" Target="../slideLayouts/slideLayout53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theme" Target="../theme/theme3.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theme" Target="../theme/theme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8" Type="http://schemas.openxmlformats.org/officeDocument/2006/relationships/slideLayout" Target="../slideLayouts/slideLayout11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theme" Target="../theme/theme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8" Type="http://schemas.openxmlformats.org/officeDocument/2006/relationships/slideLayout" Target="../slideLayouts/slideLayout149.xml"/><Relationship Id="rId3"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38" Type="http://schemas.openxmlformats.org/officeDocument/2006/relationships/theme" Target="../theme/theme6.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slideLayout" Target="../slideLayouts/slideLayout214.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slideLayout" Target="../slideLayouts/slideLayout213.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 Id="rId8" Type="http://schemas.openxmlformats.org/officeDocument/2006/relationships/slideLayout" Target="../slideLayouts/slideLayout185.xml"/><Relationship Id="rId3"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theme" Target="../theme/theme7.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8" Type="http://schemas.openxmlformats.org/officeDocument/2006/relationships/slideLayout" Target="../slideLayouts/slideLayout222.xml"/><Relationship Id="rId3" Type="http://schemas.openxmlformats.org/officeDocument/2006/relationships/slideLayout" Target="../slideLayouts/slideLayout2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theme" Target="../theme/theme8.x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0" Type="http://schemas.openxmlformats.org/officeDocument/2006/relationships/slideLayout" Target="../slideLayouts/slideLayout260.xml"/><Relationship Id="rId4" Type="http://schemas.openxmlformats.org/officeDocument/2006/relationships/slideLayout" Target="../slideLayouts/slideLayout254.xml"/><Relationship Id="rId9" Type="http://schemas.openxmlformats.org/officeDocument/2006/relationships/slideLayout" Target="../slideLayouts/slideLayout25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theme" Target="../theme/theme9.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8" Type="http://schemas.openxmlformats.org/officeDocument/2006/relationships/slideLayout" Target="../slideLayouts/slideLayout270.xml"/><Relationship Id="rId3" Type="http://schemas.openxmlformats.org/officeDocument/2006/relationships/slideLayout" Target="../slideLayouts/slideLayout2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860277834"/>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 id="2147484054" r:id="rId20"/>
    <p:sldLayoutId id="2147484055" r:id="rId21"/>
    <p:sldLayoutId id="2147484056" r:id="rId22"/>
    <p:sldLayoutId id="2147484057" r:id="rId23"/>
    <p:sldLayoutId id="2147484058" r:id="rId24"/>
    <p:sldLayoutId id="2147484059" r:id="rId25"/>
    <p:sldLayoutId id="2147484060" r:id="rId26"/>
    <p:sldLayoutId id="2147484061" r:id="rId27"/>
    <p:sldLayoutId id="2147484062" r:id="rId28"/>
    <p:sldLayoutId id="2147484063" r:id="rId29"/>
    <p:sldLayoutId id="2147484064" r:id="rId30"/>
    <p:sldLayoutId id="2147484065" r:id="rId31"/>
    <p:sldLayoutId id="2147484066" r:id="rId32"/>
    <p:sldLayoutId id="2147484067" r:id="rId33"/>
    <p:sldLayoutId id="2147484068" r:id="rId34"/>
    <p:sldLayoutId id="2147484069" r:id="rId35"/>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45" y="445793"/>
            <a:ext cx="8229510" cy="534862"/>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45" y="1063006"/>
            <a:ext cx="8229510" cy="32918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Rectangle 6"/>
          <p:cNvSpPr>
            <a:spLocks noChangeArrowheads="1"/>
          </p:cNvSpPr>
          <p:nvPr userDrawn="1"/>
        </p:nvSpPr>
        <p:spPr bwMode="black">
          <a:xfrm>
            <a:off x="1348762" y="4542245"/>
            <a:ext cx="672144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defRPr/>
            </a:pPr>
            <a:r>
              <a:rPr lang="en-GB" sz="750" dirty="0">
                <a:solidFill>
                  <a:schemeClr val="tx1"/>
                </a:solidFill>
              </a:rPr>
              <a:t>IBM Confidential</a:t>
            </a:r>
          </a:p>
          <a:p>
            <a:pPr algn="ctr">
              <a:defRPr/>
            </a:pPr>
            <a:r>
              <a:rPr lang="en-GB" sz="750" dirty="0">
                <a:solidFill>
                  <a:schemeClr val="tx1"/>
                </a:solidFill>
              </a:rPr>
              <a:t>IBM App Connect</a:t>
            </a:r>
            <a:r>
              <a:rPr lang="en-GB" sz="750" baseline="0" dirty="0">
                <a:solidFill>
                  <a:schemeClr val="tx1"/>
                </a:solidFill>
              </a:rPr>
              <a:t> Enterprise </a:t>
            </a:r>
            <a:r>
              <a:rPr lang="en-GB" sz="750" dirty="0">
                <a:solidFill>
                  <a:schemeClr val="tx1"/>
                </a:solidFill>
              </a:rPr>
              <a:t>Workshop 2018: Shared under the Terms of the IBM App Connect Enterprise</a:t>
            </a:r>
            <a:r>
              <a:rPr lang="en-GB" sz="750" baseline="0" dirty="0">
                <a:solidFill>
                  <a:schemeClr val="tx1"/>
                </a:solidFill>
              </a:rPr>
              <a:t> </a:t>
            </a:r>
            <a:r>
              <a:rPr lang="en-GB" sz="750" baseline="0" dirty="0" err="1">
                <a:solidFill>
                  <a:schemeClr val="tx1"/>
                </a:solidFill>
              </a:rPr>
              <a:t>v</a:t>
            </a:r>
            <a:r>
              <a:rPr lang="en-GB" sz="750" dirty="0" err="1">
                <a:solidFill>
                  <a:schemeClr val="tx1"/>
                </a:solidFill>
              </a:rPr>
              <a:t>.Next</a:t>
            </a:r>
            <a:r>
              <a:rPr lang="en-GB" sz="750" dirty="0">
                <a:solidFill>
                  <a:schemeClr val="tx1"/>
                </a:solidFill>
              </a:rPr>
              <a:t> Beta program. </a:t>
            </a:r>
          </a:p>
          <a:p>
            <a:pPr algn="ctr">
              <a:defRPr/>
            </a:pPr>
            <a:r>
              <a:rPr lang="en-US" altLang="en-US" sz="750" dirty="0">
                <a:solidFill>
                  <a:srgbClr val="000000"/>
                </a:solidFill>
                <a:cs typeface="Arial" panose="020B0604020202020204" pitchFamily="34" charset="0"/>
              </a:rPr>
              <a:t>© 2018 IBM Corporation</a:t>
            </a:r>
          </a:p>
        </p:txBody>
      </p:sp>
      <p:sp>
        <p:nvSpPr>
          <p:cNvPr id="9" name="Rectangle 6"/>
          <p:cNvSpPr>
            <a:spLocks noChangeArrowheads="1"/>
          </p:cNvSpPr>
          <p:nvPr userDrawn="1"/>
        </p:nvSpPr>
        <p:spPr bwMode="auto">
          <a:xfrm>
            <a:off x="171450" y="4842272"/>
            <a:ext cx="55245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defRPr/>
            </a:pPr>
            <a:fld id="{6097AA56-A2F3-4930-98FB-6E7D8BAD0ACB}" type="slidenum">
              <a:rPr lang="en-US" altLang="en-US" sz="750" smtClean="0">
                <a:solidFill>
                  <a:srgbClr val="000000"/>
                </a:solidFill>
                <a:cs typeface="Arial" panose="020B0604020202020204" pitchFamily="34" charset="0"/>
              </a:rPr>
              <a:pPr eaLnBrk="1" hangingPunct="1">
                <a:lnSpc>
                  <a:spcPct val="100000"/>
                </a:lnSpc>
                <a:defRPr/>
              </a:pPr>
              <a:t>‹#›</a:t>
            </a:fld>
            <a:endParaRPr lang="en-US" altLang="en-US" sz="750">
              <a:solidFill>
                <a:srgbClr val="000000"/>
              </a:solidFill>
              <a:cs typeface="Arial" panose="020B0604020202020204" pitchFamily="34" charset="0"/>
            </a:endParaRPr>
          </a:p>
        </p:txBody>
      </p:sp>
      <p:pic>
        <p:nvPicPr>
          <p:cNvPr id="12" name="Picture 11"/>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457246" y="4414651"/>
            <a:ext cx="558752" cy="558752"/>
          </a:xfrm>
          <a:prstGeom prst="rect">
            <a:avLst/>
          </a:prstGeom>
        </p:spPr>
      </p:pic>
      <p:pic>
        <p:nvPicPr>
          <p:cNvPr id="13" name="Picture 12"/>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093075" y="4437164"/>
            <a:ext cx="558753" cy="558753"/>
          </a:xfrm>
          <a:prstGeom prst="rect">
            <a:avLst/>
          </a:prstGeom>
        </p:spPr>
      </p:pic>
      <p:sp>
        <p:nvSpPr>
          <p:cNvPr id="16" name="Title 1"/>
          <p:cNvSpPr txBox="1">
            <a:spLocks/>
          </p:cNvSpPr>
          <p:nvPr userDrawn="1"/>
        </p:nvSpPr>
        <p:spPr>
          <a:xfrm>
            <a:off x="7995266" y="60364"/>
            <a:ext cx="754372" cy="395993"/>
          </a:xfrm>
          <a:prstGeom prst="rect">
            <a:avLst/>
          </a:prstGeom>
        </p:spPr>
        <p:txBody>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pPr algn="r" fontAlgn="auto">
              <a:spcAft>
                <a:spcPts val="0"/>
              </a:spcAft>
            </a:pPr>
            <a:r>
              <a:rPr lang="en-US" sz="1800" dirty="0"/>
              <a:t>18P01</a:t>
            </a:r>
            <a:endParaRPr lang="en-GB" sz="1800" dirty="0"/>
          </a:p>
        </p:txBody>
      </p:sp>
    </p:spTree>
    <p:extLst>
      <p:ext uri="{BB962C8B-B14F-4D97-AF65-F5344CB8AC3E}">
        <p14:creationId xmlns:p14="http://schemas.microsoft.com/office/powerpoint/2010/main" val="1211722320"/>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6" r:id="rId15"/>
    <p:sldLayoutId id="2147484087"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3289" y="273845"/>
            <a:ext cx="8705386" cy="31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193289" y="1040781"/>
            <a:ext cx="8705386" cy="359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 name="Footer Placeholder 4">
            <a:extLst>
              <a:ext uri="{FF2B5EF4-FFF2-40B4-BE49-F238E27FC236}">
                <a16:creationId xmlns:a16="http://schemas.microsoft.com/office/drawing/2014/main" id="{6CA36F78-0FAF-4B1A-A1E0-DD2AF31E9EC2}"/>
              </a:ext>
            </a:extLst>
          </p:cNvPr>
          <p:cNvSpPr>
            <a:spLocks noGrp="1"/>
          </p:cNvSpPr>
          <p:nvPr>
            <p:ph type="ftr" sz="quarter" idx="3"/>
          </p:nvPr>
        </p:nvSpPr>
        <p:spPr>
          <a:xfrm>
            <a:off x="6057900" y="4869657"/>
            <a:ext cx="3086100" cy="273844"/>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ea typeface="MS PGothic" panose="020B0600070205080204" pitchFamily="34" charset="-128"/>
                <a:cs typeface="+mn-cs"/>
              </a:defRPr>
            </a:lvl1pPr>
          </a:lstStyle>
          <a:p>
            <a:pPr defTabSz="685783" fontAlgn="base">
              <a:spcBef>
                <a:spcPct val="0"/>
              </a:spcBef>
              <a:spcAft>
                <a:spcPct val="0"/>
              </a:spcAft>
              <a:defRPr/>
            </a:pPr>
            <a:r>
              <a:rPr lang="en-US" altLang="en-US"/>
              <a:t>© IBM Corporation 2018</a:t>
            </a:r>
            <a:endParaRPr lang="en-US" altLang="en-US" dirty="0"/>
          </a:p>
        </p:txBody>
      </p:sp>
      <p:sp>
        <p:nvSpPr>
          <p:cNvPr id="6" name="Slide Number Placeholder 5">
            <a:extLst>
              <a:ext uri="{FF2B5EF4-FFF2-40B4-BE49-F238E27FC236}">
                <a16:creationId xmlns:a16="http://schemas.microsoft.com/office/drawing/2014/main" id="{C30248F4-9119-4870-9FB1-D2780C5E2AFF}"/>
              </a:ext>
            </a:extLst>
          </p:cNvPr>
          <p:cNvSpPr>
            <a:spLocks noGrp="1"/>
          </p:cNvSpPr>
          <p:nvPr>
            <p:ph type="sldNum" sz="quarter" idx="4"/>
          </p:nvPr>
        </p:nvSpPr>
        <p:spPr>
          <a:xfrm>
            <a:off x="0" y="4864197"/>
            <a:ext cx="2057400" cy="273844"/>
          </a:xfrm>
          <a:prstGeom prst="rect">
            <a:avLst/>
          </a:prstGeom>
        </p:spPr>
        <p:txBody>
          <a:bodyPr vert="horz" wrap="square" lIns="91440" tIns="45720" rIns="91440" bIns="45720" numCol="1" anchor="ctr" anchorCtr="0" compatLnSpc="1">
            <a:prstTxWarp prst="textNoShape">
              <a:avLst/>
            </a:prstTxWarp>
          </a:bodyPr>
          <a:lstStyle>
            <a:lvl1pPr algn="l" eaLnBrk="1" hangingPunct="1">
              <a:defRPr sz="900">
                <a:solidFill>
                  <a:srgbClr val="898989"/>
                </a:solidFill>
                <a:latin typeface="Calibri" panose="020F0502020204030204" pitchFamily="34" charset="0"/>
                <a:ea typeface="MS PGothic" panose="020B0600070205080204" pitchFamily="34" charset="-128"/>
                <a:cs typeface="+mn-cs"/>
              </a:defRPr>
            </a:lvl1pPr>
          </a:lstStyle>
          <a:p>
            <a:pPr defTabSz="685783" fontAlgn="base">
              <a:spcBef>
                <a:spcPct val="0"/>
              </a:spcBef>
              <a:spcAft>
                <a:spcPct val="0"/>
              </a:spcAft>
              <a:defRPr/>
            </a:pPr>
            <a:fld id="{9A60E5E4-435C-9347-A176-40EC412FDDDA}" type="slidenum">
              <a:rPr lang="en-US" altLang="en-US" smtClean="0"/>
              <a:pPr defTabSz="685783" fontAlgn="base">
                <a:spcBef>
                  <a:spcPct val="0"/>
                </a:spcBef>
                <a:spcAft>
                  <a:spcPct val="0"/>
                </a:spcAft>
                <a:defRPr/>
              </a:pPr>
              <a:t>‹#›</a:t>
            </a:fld>
            <a:endParaRPr lang="en-US" altLang="en-US"/>
          </a:p>
        </p:txBody>
      </p:sp>
    </p:spTree>
    <p:extLst>
      <p:ext uri="{BB962C8B-B14F-4D97-AF65-F5344CB8AC3E}">
        <p14:creationId xmlns:p14="http://schemas.microsoft.com/office/powerpoint/2010/main" val="335258642"/>
      </p:ext>
    </p:extLst>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3" r:id="rId12"/>
    <p:sldLayoutId id="2147484174" r:id="rId13"/>
    <p:sldLayoutId id="2147484175" r:id="rId14"/>
    <p:sldLayoutId id="2147484176" r:id="rId15"/>
    <p:sldLayoutId id="2147484177" r:id="rId16"/>
    <p:sldLayoutId id="2147484178" r:id="rId17"/>
  </p:sldLayoutIdLst>
  <p:txStyles>
    <p:titleStyle>
      <a:lvl1pPr algn="l" rtl="0" eaLnBrk="0" fontAlgn="base" hangingPunct="0">
        <a:lnSpc>
          <a:spcPct val="90000"/>
        </a:lnSpc>
        <a:spcBef>
          <a:spcPct val="0"/>
        </a:spcBef>
        <a:spcAft>
          <a:spcPct val="0"/>
        </a:spcAft>
        <a:defRPr sz="2400" b="1"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1pPr>
      <a:lvl2pPr algn="l" rtl="0" eaLnBrk="0" fontAlgn="base" hangingPunct="0">
        <a:lnSpc>
          <a:spcPct val="90000"/>
        </a:lnSpc>
        <a:spcBef>
          <a:spcPct val="0"/>
        </a:spcBef>
        <a:spcAft>
          <a:spcPct val="0"/>
        </a:spcAft>
        <a:defRPr sz="3300">
          <a:solidFill>
            <a:schemeClr val="tx1"/>
          </a:solidFill>
          <a:latin typeface="Calibri Light" charset="0"/>
          <a:ea typeface="MS PGothic" panose="020B0600070205080204" pitchFamily="34" charset="-128"/>
          <a:cs typeface="MS PGothic" charset="-128"/>
        </a:defRPr>
      </a:lvl2pPr>
      <a:lvl3pPr algn="l" rtl="0" eaLnBrk="0" fontAlgn="base" hangingPunct="0">
        <a:lnSpc>
          <a:spcPct val="90000"/>
        </a:lnSpc>
        <a:spcBef>
          <a:spcPct val="0"/>
        </a:spcBef>
        <a:spcAft>
          <a:spcPct val="0"/>
        </a:spcAft>
        <a:defRPr sz="3300">
          <a:solidFill>
            <a:schemeClr val="tx1"/>
          </a:solidFill>
          <a:latin typeface="Calibri Light" charset="0"/>
          <a:ea typeface="MS PGothic" panose="020B0600070205080204" pitchFamily="34" charset="-128"/>
          <a:cs typeface="MS PGothic" charset="-128"/>
        </a:defRPr>
      </a:lvl3pPr>
      <a:lvl4pPr algn="l" rtl="0" eaLnBrk="0" fontAlgn="base" hangingPunct="0">
        <a:lnSpc>
          <a:spcPct val="90000"/>
        </a:lnSpc>
        <a:spcBef>
          <a:spcPct val="0"/>
        </a:spcBef>
        <a:spcAft>
          <a:spcPct val="0"/>
        </a:spcAft>
        <a:defRPr sz="3300">
          <a:solidFill>
            <a:schemeClr val="tx1"/>
          </a:solidFill>
          <a:latin typeface="Calibri Light" charset="0"/>
          <a:ea typeface="MS PGothic" panose="020B0600070205080204" pitchFamily="34" charset="-128"/>
          <a:cs typeface="MS PGothic" charset="-128"/>
        </a:defRPr>
      </a:lvl4pPr>
      <a:lvl5pPr algn="l" rtl="0" eaLnBrk="0" fontAlgn="base" hangingPunct="0">
        <a:lnSpc>
          <a:spcPct val="90000"/>
        </a:lnSpc>
        <a:spcBef>
          <a:spcPct val="0"/>
        </a:spcBef>
        <a:spcAft>
          <a:spcPct val="0"/>
        </a:spcAft>
        <a:defRPr sz="3300">
          <a:solidFill>
            <a:schemeClr val="tx1"/>
          </a:solidFill>
          <a:latin typeface="Calibri Light" charset="0"/>
          <a:ea typeface="MS PGothic" panose="020B0600070205080204" pitchFamily="34" charset="-128"/>
          <a:cs typeface="MS PGothic" charset="-128"/>
        </a:defRPr>
      </a:lvl5pPr>
      <a:lvl6pPr marL="342892" algn="l" rtl="0" fontAlgn="base">
        <a:lnSpc>
          <a:spcPct val="90000"/>
        </a:lnSpc>
        <a:spcBef>
          <a:spcPct val="0"/>
        </a:spcBef>
        <a:spcAft>
          <a:spcPct val="0"/>
        </a:spcAft>
        <a:defRPr sz="3300">
          <a:solidFill>
            <a:schemeClr val="tx1"/>
          </a:solidFill>
          <a:latin typeface="Calibri Light" charset="0"/>
        </a:defRPr>
      </a:lvl6pPr>
      <a:lvl7pPr marL="685783" algn="l" rtl="0" fontAlgn="base">
        <a:lnSpc>
          <a:spcPct val="90000"/>
        </a:lnSpc>
        <a:spcBef>
          <a:spcPct val="0"/>
        </a:spcBef>
        <a:spcAft>
          <a:spcPct val="0"/>
        </a:spcAft>
        <a:defRPr sz="3300">
          <a:solidFill>
            <a:schemeClr val="tx1"/>
          </a:solidFill>
          <a:latin typeface="Calibri Light" charset="0"/>
        </a:defRPr>
      </a:lvl7pPr>
      <a:lvl8pPr marL="1028675" algn="l" rtl="0" fontAlgn="base">
        <a:lnSpc>
          <a:spcPct val="90000"/>
        </a:lnSpc>
        <a:spcBef>
          <a:spcPct val="0"/>
        </a:spcBef>
        <a:spcAft>
          <a:spcPct val="0"/>
        </a:spcAft>
        <a:defRPr sz="3300">
          <a:solidFill>
            <a:schemeClr val="tx1"/>
          </a:solidFill>
          <a:latin typeface="Calibri Light" charset="0"/>
        </a:defRPr>
      </a:lvl8pPr>
      <a:lvl9pPr marL="1371566" algn="l" rtl="0" fontAlgn="base">
        <a:lnSpc>
          <a:spcPct val="90000"/>
        </a:lnSpc>
        <a:spcBef>
          <a:spcPct val="0"/>
        </a:spcBef>
        <a:spcAft>
          <a:spcPct val="0"/>
        </a:spcAft>
        <a:defRPr sz="3300">
          <a:solidFill>
            <a:schemeClr val="tx1"/>
          </a:solidFill>
          <a:latin typeface="Calibri Light" charset="0"/>
        </a:defRPr>
      </a:lvl9pPr>
    </p:titleStyle>
    <p:bodyStyle>
      <a:lvl1pPr marL="171446" indent="-171446" algn="l" rtl="0" eaLnBrk="0" fontAlgn="base" hangingPunct="0">
        <a:lnSpc>
          <a:spcPct val="90000"/>
        </a:lnSpc>
        <a:spcBef>
          <a:spcPts val="750"/>
        </a:spcBef>
        <a:spcAft>
          <a:spcPct val="0"/>
        </a:spcAft>
        <a:buFont typeface="Arial" charset="0"/>
        <a:buChar char="•"/>
        <a:defRPr sz="2100"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1pPr>
      <a:lvl2pPr marL="514337" indent="-171446" algn="l" rtl="0" eaLnBrk="0" fontAlgn="base" hangingPunct="0">
        <a:lnSpc>
          <a:spcPct val="90000"/>
        </a:lnSpc>
        <a:spcBef>
          <a:spcPts val="375"/>
        </a:spcBef>
        <a:spcAft>
          <a:spcPct val="0"/>
        </a:spcAft>
        <a:buFont typeface="Arial" charset="0"/>
        <a:buChar char="•"/>
        <a:defRPr sz="1800"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2pPr>
      <a:lvl3pPr marL="857228" indent="-171446" algn="l" rtl="0" eaLnBrk="0" fontAlgn="base" hangingPunct="0">
        <a:lnSpc>
          <a:spcPct val="90000"/>
        </a:lnSpc>
        <a:spcBef>
          <a:spcPts val="375"/>
        </a:spcBef>
        <a:spcAft>
          <a:spcPct val="0"/>
        </a:spcAft>
        <a:buFont typeface="Arial" charset="0"/>
        <a:buChar char="•"/>
        <a:defRPr sz="1500"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3pPr>
      <a:lvl4pPr marL="1200120" indent="-171446" algn="l" rtl="0" eaLnBrk="0" fontAlgn="base" hangingPunct="0">
        <a:lnSpc>
          <a:spcPct val="90000"/>
        </a:lnSpc>
        <a:spcBef>
          <a:spcPts val="375"/>
        </a:spcBef>
        <a:spcAft>
          <a:spcPct val="0"/>
        </a:spcAft>
        <a:buFont typeface="Arial" charset="0"/>
        <a:buChar char="•"/>
        <a:defRPr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4pPr>
      <a:lvl5pPr marL="1543012" indent="-171446" algn="l" rtl="0" eaLnBrk="0" fontAlgn="base" hangingPunct="0">
        <a:lnSpc>
          <a:spcPct val="90000"/>
        </a:lnSpc>
        <a:spcBef>
          <a:spcPts val="375"/>
        </a:spcBef>
        <a:spcAft>
          <a:spcPct val="0"/>
        </a:spcAft>
        <a:buFont typeface="Arial" charset="0"/>
        <a:buChar char="•"/>
        <a:defRPr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45" y="445793"/>
            <a:ext cx="8229510" cy="534862"/>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45" y="1063006"/>
            <a:ext cx="8229510" cy="32918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Rectangle 6"/>
          <p:cNvSpPr>
            <a:spLocks noChangeArrowheads="1"/>
          </p:cNvSpPr>
          <p:nvPr userDrawn="1"/>
        </p:nvSpPr>
        <p:spPr bwMode="black">
          <a:xfrm>
            <a:off x="1348762" y="4542245"/>
            <a:ext cx="672144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defRPr/>
            </a:pPr>
            <a:r>
              <a:rPr lang="en-GB" sz="750" dirty="0">
                <a:solidFill>
                  <a:schemeClr val="tx1"/>
                </a:solidFill>
              </a:rPr>
              <a:t>IBM Confidential</a:t>
            </a:r>
          </a:p>
          <a:p>
            <a:pPr algn="ctr">
              <a:defRPr/>
            </a:pPr>
            <a:r>
              <a:rPr lang="en-GB" sz="750" dirty="0">
                <a:solidFill>
                  <a:schemeClr val="tx1"/>
                </a:solidFill>
              </a:rPr>
              <a:t>IBM App Connect</a:t>
            </a:r>
            <a:r>
              <a:rPr lang="en-GB" sz="750" baseline="0" dirty="0">
                <a:solidFill>
                  <a:schemeClr val="tx1"/>
                </a:solidFill>
              </a:rPr>
              <a:t> Enterprise </a:t>
            </a:r>
            <a:r>
              <a:rPr lang="en-GB" sz="750" dirty="0">
                <a:solidFill>
                  <a:schemeClr val="tx1"/>
                </a:solidFill>
              </a:rPr>
              <a:t>Workshop 2018: Shared under the Terms of the IBM App Connect Enterprise</a:t>
            </a:r>
            <a:r>
              <a:rPr lang="en-GB" sz="750" baseline="0" dirty="0">
                <a:solidFill>
                  <a:schemeClr val="tx1"/>
                </a:solidFill>
              </a:rPr>
              <a:t> </a:t>
            </a:r>
            <a:r>
              <a:rPr lang="en-GB" sz="750" baseline="0" dirty="0" err="1">
                <a:solidFill>
                  <a:schemeClr val="tx1"/>
                </a:solidFill>
              </a:rPr>
              <a:t>v</a:t>
            </a:r>
            <a:r>
              <a:rPr lang="en-GB" sz="750" dirty="0" err="1">
                <a:solidFill>
                  <a:schemeClr val="tx1"/>
                </a:solidFill>
              </a:rPr>
              <a:t>.Next</a:t>
            </a:r>
            <a:r>
              <a:rPr lang="en-GB" sz="750" dirty="0">
                <a:solidFill>
                  <a:schemeClr val="tx1"/>
                </a:solidFill>
              </a:rPr>
              <a:t> Beta program. </a:t>
            </a:r>
          </a:p>
          <a:p>
            <a:pPr algn="ctr">
              <a:defRPr/>
            </a:pPr>
            <a:r>
              <a:rPr lang="en-US" altLang="en-US" sz="750" dirty="0">
                <a:solidFill>
                  <a:srgbClr val="000000"/>
                </a:solidFill>
                <a:cs typeface="Arial" panose="020B0604020202020204" pitchFamily="34" charset="0"/>
              </a:rPr>
              <a:t>© 2018 IBM Corporation</a:t>
            </a:r>
          </a:p>
        </p:txBody>
      </p:sp>
      <p:sp>
        <p:nvSpPr>
          <p:cNvPr id="9" name="Rectangle 6"/>
          <p:cNvSpPr>
            <a:spLocks noChangeArrowheads="1"/>
          </p:cNvSpPr>
          <p:nvPr userDrawn="1"/>
        </p:nvSpPr>
        <p:spPr bwMode="auto">
          <a:xfrm>
            <a:off x="171450" y="4842272"/>
            <a:ext cx="55245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defRPr/>
            </a:pPr>
            <a:fld id="{6097AA56-A2F3-4930-98FB-6E7D8BAD0ACB}" type="slidenum">
              <a:rPr lang="en-US" altLang="en-US" sz="750" smtClean="0">
                <a:solidFill>
                  <a:srgbClr val="000000"/>
                </a:solidFill>
                <a:cs typeface="Arial" panose="020B0604020202020204" pitchFamily="34" charset="0"/>
              </a:rPr>
              <a:pPr eaLnBrk="1" hangingPunct="1">
                <a:lnSpc>
                  <a:spcPct val="100000"/>
                </a:lnSpc>
                <a:defRPr/>
              </a:pPr>
              <a:t>‹#›</a:t>
            </a:fld>
            <a:endParaRPr lang="en-US" altLang="en-US" sz="750">
              <a:solidFill>
                <a:srgbClr val="000000"/>
              </a:solidFill>
              <a:cs typeface="Arial" panose="020B0604020202020204" pitchFamily="34" charset="0"/>
            </a:endParaRPr>
          </a:p>
        </p:txBody>
      </p:sp>
      <p:pic>
        <p:nvPicPr>
          <p:cNvPr id="12" name="Picture 1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57246" y="4414651"/>
            <a:ext cx="558752" cy="558752"/>
          </a:xfrm>
          <a:prstGeom prst="rect">
            <a:avLst/>
          </a:prstGeom>
        </p:spPr>
      </p:pic>
      <p:pic>
        <p:nvPicPr>
          <p:cNvPr id="13" name="Picture 12"/>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093075" y="4437164"/>
            <a:ext cx="558753" cy="558753"/>
          </a:xfrm>
          <a:prstGeom prst="rect">
            <a:avLst/>
          </a:prstGeom>
        </p:spPr>
      </p:pic>
      <p:sp>
        <p:nvSpPr>
          <p:cNvPr id="16" name="Title 1"/>
          <p:cNvSpPr txBox="1">
            <a:spLocks/>
          </p:cNvSpPr>
          <p:nvPr userDrawn="1"/>
        </p:nvSpPr>
        <p:spPr>
          <a:xfrm>
            <a:off x="7995266" y="60364"/>
            <a:ext cx="754372" cy="395993"/>
          </a:xfrm>
          <a:prstGeom prst="rect">
            <a:avLst/>
          </a:prstGeom>
        </p:spPr>
        <p:txBody>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pPr algn="r" fontAlgn="auto">
              <a:spcAft>
                <a:spcPts val="0"/>
              </a:spcAft>
            </a:pPr>
            <a:r>
              <a:rPr lang="en-US" sz="1800" dirty="0"/>
              <a:t>18P05</a:t>
            </a:r>
            <a:endParaRPr lang="en-GB" sz="1800" dirty="0"/>
          </a:p>
        </p:txBody>
      </p:sp>
    </p:spTree>
    <p:extLst>
      <p:ext uri="{BB962C8B-B14F-4D97-AF65-F5344CB8AC3E}">
        <p14:creationId xmlns:p14="http://schemas.microsoft.com/office/powerpoint/2010/main" val="3994580620"/>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45" y="445793"/>
            <a:ext cx="8229510" cy="534862"/>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45" y="1063006"/>
            <a:ext cx="8229510" cy="32918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Rectangle 6"/>
          <p:cNvSpPr>
            <a:spLocks noChangeArrowheads="1"/>
          </p:cNvSpPr>
          <p:nvPr userDrawn="1"/>
        </p:nvSpPr>
        <p:spPr bwMode="black">
          <a:xfrm>
            <a:off x="1348762" y="4542245"/>
            <a:ext cx="672144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a:spAutoFit/>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algn="ctr" eaLnBrk="1" hangingPunct="1">
              <a:lnSpc>
                <a:spcPct val="100000"/>
              </a:lnSpc>
              <a:defRPr/>
            </a:pPr>
            <a:r>
              <a:rPr lang="en-GB" sz="750" dirty="0">
                <a:solidFill>
                  <a:schemeClr val="tx1"/>
                </a:solidFill>
              </a:rPr>
              <a:t>IBM Confidential</a:t>
            </a:r>
          </a:p>
          <a:p>
            <a:pPr algn="ctr">
              <a:defRPr/>
            </a:pPr>
            <a:r>
              <a:rPr lang="en-GB" sz="750" dirty="0">
                <a:solidFill>
                  <a:schemeClr val="tx1"/>
                </a:solidFill>
              </a:rPr>
              <a:t>IBM App Connect</a:t>
            </a:r>
            <a:r>
              <a:rPr lang="en-GB" sz="750" baseline="0" dirty="0">
                <a:solidFill>
                  <a:schemeClr val="tx1"/>
                </a:solidFill>
              </a:rPr>
              <a:t> Enterprise </a:t>
            </a:r>
            <a:r>
              <a:rPr lang="en-GB" sz="750" dirty="0">
                <a:solidFill>
                  <a:schemeClr val="tx1"/>
                </a:solidFill>
              </a:rPr>
              <a:t>Workshop 2018: Shared under the Terms of the IBM App Connect Enterprise</a:t>
            </a:r>
            <a:r>
              <a:rPr lang="en-GB" sz="750" baseline="0" dirty="0">
                <a:solidFill>
                  <a:schemeClr val="tx1"/>
                </a:solidFill>
              </a:rPr>
              <a:t> </a:t>
            </a:r>
            <a:r>
              <a:rPr lang="en-GB" sz="750" baseline="0" dirty="0" err="1">
                <a:solidFill>
                  <a:schemeClr val="tx1"/>
                </a:solidFill>
              </a:rPr>
              <a:t>v</a:t>
            </a:r>
            <a:r>
              <a:rPr lang="en-GB" sz="750" dirty="0" err="1">
                <a:solidFill>
                  <a:schemeClr val="tx1"/>
                </a:solidFill>
              </a:rPr>
              <a:t>.Next</a:t>
            </a:r>
            <a:r>
              <a:rPr lang="en-GB" sz="750" dirty="0">
                <a:solidFill>
                  <a:schemeClr val="tx1"/>
                </a:solidFill>
              </a:rPr>
              <a:t> Beta program. </a:t>
            </a:r>
          </a:p>
          <a:p>
            <a:pPr algn="ctr">
              <a:defRPr/>
            </a:pPr>
            <a:r>
              <a:rPr lang="en-US" altLang="en-US" sz="750" dirty="0">
                <a:solidFill>
                  <a:srgbClr val="000000"/>
                </a:solidFill>
                <a:cs typeface="Arial" panose="020B0604020202020204" pitchFamily="34" charset="0"/>
              </a:rPr>
              <a:t>© 2018 IBM Corporation</a:t>
            </a:r>
          </a:p>
        </p:txBody>
      </p:sp>
      <p:sp>
        <p:nvSpPr>
          <p:cNvPr id="9" name="Rectangle 6"/>
          <p:cNvSpPr>
            <a:spLocks noChangeArrowheads="1"/>
          </p:cNvSpPr>
          <p:nvPr userDrawn="1"/>
        </p:nvSpPr>
        <p:spPr bwMode="auto">
          <a:xfrm>
            <a:off x="171450" y="4842272"/>
            <a:ext cx="55245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defRPr sz="2200">
                <a:solidFill>
                  <a:schemeClr val="hlink"/>
                </a:solidFill>
                <a:latin typeface="Arial" panose="020B0604020202020204" pitchFamily="34" charset="0"/>
              </a:defRPr>
            </a:lvl1pPr>
            <a:lvl2pPr marL="742950" indent="-285750">
              <a:lnSpc>
                <a:spcPct val="90000"/>
              </a:lnSpc>
              <a:defRPr sz="2200">
                <a:solidFill>
                  <a:schemeClr val="hlink"/>
                </a:solidFill>
                <a:latin typeface="Arial" panose="020B0604020202020204" pitchFamily="34" charset="0"/>
              </a:defRPr>
            </a:lvl2pPr>
            <a:lvl3pPr marL="1143000" indent="-228600">
              <a:lnSpc>
                <a:spcPct val="90000"/>
              </a:lnSpc>
              <a:defRPr sz="2200">
                <a:solidFill>
                  <a:schemeClr val="hlink"/>
                </a:solidFill>
                <a:latin typeface="Arial" panose="020B0604020202020204" pitchFamily="34" charset="0"/>
              </a:defRPr>
            </a:lvl3pPr>
            <a:lvl4pPr marL="1600200" indent="-228600">
              <a:lnSpc>
                <a:spcPct val="90000"/>
              </a:lnSpc>
              <a:defRPr sz="2200">
                <a:solidFill>
                  <a:schemeClr val="hlink"/>
                </a:solidFill>
                <a:latin typeface="Arial" panose="020B0604020202020204" pitchFamily="34" charset="0"/>
              </a:defRPr>
            </a:lvl4pPr>
            <a:lvl5pPr marL="2057400" indent="-228600">
              <a:lnSpc>
                <a:spcPct val="90000"/>
              </a:lnSpc>
              <a:defRPr sz="2200">
                <a:solidFill>
                  <a:schemeClr val="hlink"/>
                </a:solidFill>
                <a:latin typeface="Arial" panose="020B0604020202020204" pitchFamily="34" charset="0"/>
              </a:defRPr>
            </a:lvl5pPr>
            <a:lvl6pPr marL="25146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6pPr>
            <a:lvl7pPr marL="29718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7pPr>
            <a:lvl8pPr marL="34290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8pPr>
            <a:lvl9pPr marL="3886200" indent="-228600" eaLnBrk="0" fontAlgn="base" hangingPunct="0">
              <a:lnSpc>
                <a:spcPct val="90000"/>
              </a:lnSpc>
              <a:spcBef>
                <a:spcPct val="0"/>
              </a:spcBef>
              <a:spcAft>
                <a:spcPct val="0"/>
              </a:spcAft>
              <a:defRPr sz="2200">
                <a:solidFill>
                  <a:schemeClr val="hlink"/>
                </a:solidFill>
                <a:latin typeface="Arial" panose="020B0604020202020204" pitchFamily="34" charset="0"/>
              </a:defRPr>
            </a:lvl9pPr>
          </a:lstStyle>
          <a:p>
            <a:pPr eaLnBrk="1" hangingPunct="1">
              <a:lnSpc>
                <a:spcPct val="100000"/>
              </a:lnSpc>
              <a:defRPr/>
            </a:pPr>
            <a:fld id="{6097AA56-A2F3-4930-98FB-6E7D8BAD0ACB}" type="slidenum">
              <a:rPr lang="en-US" altLang="en-US" sz="750" smtClean="0">
                <a:solidFill>
                  <a:srgbClr val="000000"/>
                </a:solidFill>
                <a:cs typeface="Arial" panose="020B0604020202020204" pitchFamily="34" charset="0"/>
              </a:rPr>
              <a:pPr eaLnBrk="1" hangingPunct="1">
                <a:lnSpc>
                  <a:spcPct val="100000"/>
                </a:lnSpc>
                <a:defRPr/>
              </a:pPr>
              <a:t>‹#›</a:t>
            </a:fld>
            <a:endParaRPr lang="en-US" altLang="en-US" sz="750">
              <a:solidFill>
                <a:srgbClr val="000000"/>
              </a:solidFill>
              <a:cs typeface="Arial" panose="020B0604020202020204" pitchFamily="34" charset="0"/>
            </a:endParaRPr>
          </a:p>
        </p:txBody>
      </p:sp>
      <p:pic>
        <p:nvPicPr>
          <p:cNvPr id="12" name="Picture 1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57246" y="4414651"/>
            <a:ext cx="558752" cy="558752"/>
          </a:xfrm>
          <a:prstGeom prst="rect">
            <a:avLst/>
          </a:prstGeom>
        </p:spPr>
      </p:pic>
      <p:pic>
        <p:nvPicPr>
          <p:cNvPr id="13" name="Picture 12"/>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093075" y="4437164"/>
            <a:ext cx="558753" cy="558753"/>
          </a:xfrm>
          <a:prstGeom prst="rect">
            <a:avLst/>
          </a:prstGeom>
        </p:spPr>
      </p:pic>
      <p:sp>
        <p:nvSpPr>
          <p:cNvPr id="16" name="Title 1"/>
          <p:cNvSpPr txBox="1">
            <a:spLocks/>
          </p:cNvSpPr>
          <p:nvPr userDrawn="1"/>
        </p:nvSpPr>
        <p:spPr>
          <a:xfrm>
            <a:off x="7995266" y="60364"/>
            <a:ext cx="754372" cy="395993"/>
          </a:xfrm>
          <a:prstGeom prst="rect">
            <a:avLst/>
          </a:prstGeom>
        </p:spPr>
        <p:txBody>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pPr algn="r" fontAlgn="auto">
              <a:spcAft>
                <a:spcPts val="0"/>
              </a:spcAft>
            </a:pPr>
            <a:r>
              <a:rPr lang="en-US" sz="1800" dirty="0"/>
              <a:t>18P02</a:t>
            </a:r>
            <a:endParaRPr lang="en-GB" sz="1800" dirty="0"/>
          </a:p>
        </p:txBody>
      </p:sp>
    </p:spTree>
    <p:extLst>
      <p:ext uri="{BB962C8B-B14F-4D97-AF65-F5344CB8AC3E}">
        <p14:creationId xmlns:p14="http://schemas.microsoft.com/office/powerpoint/2010/main" val="3821684575"/>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3289" y="273845"/>
            <a:ext cx="8705386" cy="31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193289" y="1040781"/>
            <a:ext cx="8705386" cy="359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 name="Footer Placeholder 4">
            <a:extLst>
              <a:ext uri="{FF2B5EF4-FFF2-40B4-BE49-F238E27FC236}">
                <a16:creationId xmlns:a16="http://schemas.microsoft.com/office/drawing/2014/main" id="{6CA36F78-0FAF-4B1A-A1E0-DD2AF31E9EC2}"/>
              </a:ext>
            </a:extLst>
          </p:cNvPr>
          <p:cNvSpPr>
            <a:spLocks noGrp="1"/>
          </p:cNvSpPr>
          <p:nvPr>
            <p:ph type="ftr" sz="quarter" idx="3"/>
          </p:nvPr>
        </p:nvSpPr>
        <p:spPr>
          <a:xfrm>
            <a:off x="6057900" y="4869657"/>
            <a:ext cx="3086100" cy="273844"/>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ea typeface="MS PGothic" panose="020B0600070205080204" pitchFamily="34" charset="-128"/>
                <a:cs typeface="+mn-cs"/>
              </a:defRPr>
            </a:lvl1pPr>
          </a:lstStyle>
          <a:p>
            <a:pPr defTabSz="685783" fontAlgn="base">
              <a:spcBef>
                <a:spcPct val="0"/>
              </a:spcBef>
              <a:spcAft>
                <a:spcPct val="0"/>
              </a:spcAft>
              <a:defRPr/>
            </a:pPr>
            <a:r>
              <a:rPr lang="en-US" altLang="en-US"/>
              <a:t>© IBM Corporation 2018</a:t>
            </a:r>
            <a:endParaRPr lang="en-US" altLang="en-US" dirty="0"/>
          </a:p>
        </p:txBody>
      </p:sp>
      <p:sp>
        <p:nvSpPr>
          <p:cNvPr id="6" name="Slide Number Placeholder 5">
            <a:extLst>
              <a:ext uri="{FF2B5EF4-FFF2-40B4-BE49-F238E27FC236}">
                <a16:creationId xmlns:a16="http://schemas.microsoft.com/office/drawing/2014/main" id="{C30248F4-9119-4870-9FB1-D2780C5E2AFF}"/>
              </a:ext>
            </a:extLst>
          </p:cNvPr>
          <p:cNvSpPr>
            <a:spLocks noGrp="1"/>
          </p:cNvSpPr>
          <p:nvPr>
            <p:ph type="sldNum" sz="quarter" idx="4"/>
          </p:nvPr>
        </p:nvSpPr>
        <p:spPr>
          <a:xfrm>
            <a:off x="0" y="4864197"/>
            <a:ext cx="2057400" cy="273844"/>
          </a:xfrm>
          <a:prstGeom prst="rect">
            <a:avLst/>
          </a:prstGeom>
        </p:spPr>
        <p:txBody>
          <a:bodyPr vert="horz" wrap="square" lIns="91440" tIns="45720" rIns="91440" bIns="45720" numCol="1" anchor="ctr" anchorCtr="0" compatLnSpc="1">
            <a:prstTxWarp prst="textNoShape">
              <a:avLst/>
            </a:prstTxWarp>
          </a:bodyPr>
          <a:lstStyle>
            <a:lvl1pPr algn="l" eaLnBrk="1" hangingPunct="1">
              <a:defRPr sz="900">
                <a:solidFill>
                  <a:srgbClr val="898989"/>
                </a:solidFill>
                <a:latin typeface="Calibri" panose="020F0502020204030204" pitchFamily="34" charset="0"/>
                <a:ea typeface="MS PGothic" panose="020B0600070205080204" pitchFamily="34" charset="-128"/>
                <a:cs typeface="+mn-cs"/>
              </a:defRPr>
            </a:lvl1pPr>
          </a:lstStyle>
          <a:p>
            <a:pPr defTabSz="685783" fontAlgn="base">
              <a:spcBef>
                <a:spcPct val="0"/>
              </a:spcBef>
              <a:spcAft>
                <a:spcPct val="0"/>
              </a:spcAft>
              <a:defRPr/>
            </a:pPr>
            <a:fld id="{9A60E5E4-435C-9347-A176-40EC412FDDDA}" type="slidenum">
              <a:rPr lang="en-US" altLang="en-US" smtClean="0"/>
              <a:pPr defTabSz="685783" fontAlgn="base">
                <a:spcBef>
                  <a:spcPct val="0"/>
                </a:spcBef>
                <a:spcAft>
                  <a:spcPct val="0"/>
                </a:spcAft>
                <a:defRPr/>
              </a:pPr>
              <a:t>‹#›</a:t>
            </a:fld>
            <a:endParaRPr lang="en-US" altLang="en-US"/>
          </a:p>
        </p:txBody>
      </p:sp>
    </p:spTree>
    <p:extLst>
      <p:ext uri="{BB962C8B-B14F-4D97-AF65-F5344CB8AC3E}">
        <p14:creationId xmlns:p14="http://schemas.microsoft.com/office/powerpoint/2010/main" val="905624002"/>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Lst>
  <p:txStyles>
    <p:titleStyle>
      <a:lvl1pPr algn="l" rtl="0" eaLnBrk="0" fontAlgn="base" hangingPunct="0">
        <a:lnSpc>
          <a:spcPct val="90000"/>
        </a:lnSpc>
        <a:spcBef>
          <a:spcPct val="0"/>
        </a:spcBef>
        <a:spcAft>
          <a:spcPct val="0"/>
        </a:spcAft>
        <a:defRPr sz="2400" b="1"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1pPr>
      <a:lvl2pPr algn="l" rtl="0" eaLnBrk="0" fontAlgn="base" hangingPunct="0">
        <a:lnSpc>
          <a:spcPct val="90000"/>
        </a:lnSpc>
        <a:spcBef>
          <a:spcPct val="0"/>
        </a:spcBef>
        <a:spcAft>
          <a:spcPct val="0"/>
        </a:spcAft>
        <a:defRPr sz="3300">
          <a:solidFill>
            <a:schemeClr val="tx1"/>
          </a:solidFill>
          <a:latin typeface="Calibri Light" charset="0"/>
          <a:ea typeface="MS PGothic" panose="020B0600070205080204" pitchFamily="34" charset="-128"/>
          <a:cs typeface="MS PGothic" charset="-128"/>
        </a:defRPr>
      </a:lvl2pPr>
      <a:lvl3pPr algn="l" rtl="0" eaLnBrk="0" fontAlgn="base" hangingPunct="0">
        <a:lnSpc>
          <a:spcPct val="90000"/>
        </a:lnSpc>
        <a:spcBef>
          <a:spcPct val="0"/>
        </a:spcBef>
        <a:spcAft>
          <a:spcPct val="0"/>
        </a:spcAft>
        <a:defRPr sz="3300">
          <a:solidFill>
            <a:schemeClr val="tx1"/>
          </a:solidFill>
          <a:latin typeface="Calibri Light" charset="0"/>
          <a:ea typeface="MS PGothic" panose="020B0600070205080204" pitchFamily="34" charset="-128"/>
          <a:cs typeface="MS PGothic" charset="-128"/>
        </a:defRPr>
      </a:lvl3pPr>
      <a:lvl4pPr algn="l" rtl="0" eaLnBrk="0" fontAlgn="base" hangingPunct="0">
        <a:lnSpc>
          <a:spcPct val="90000"/>
        </a:lnSpc>
        <a:spcBef>
          <a:spcPct val="0"/>
        </a:spcBef>
        <a:spcAft>
          <a:spcPct val="0"/>
        </a:spcAft>
        <a:defRPr sz="3300">
          <a:solidFill>
            <a:schemeClr val="tx1"/>
          </a:solidFill>
          <a:latin typeface="Calibri Light" charset="0"/>
          <a:ea typeface="MS PGothic" panose="020B0600070205080204" pitchFamily="34" charset="-128"/>
          <a:cs typeface="MS PGothic" charset="-128"/>
        </a:defRPr>
      </a:lvl4pPr>
      <a:lvl5pPr algn="l" rtl="0" eaLnBrk="0" fontAlgn="base" hangingPunct="0">
        <a:lnSpc>
          <a:spcPct val="90000"/>
        </a:lnSpc>
        <a:spcBef>
          <a:spcPct val="0"/>
        </a:spcBef>
        <a:spcAft>
          <a:spcPct val="0"/>
        </a:spcAft>
        <a:defRPr sz="3300">
          <a:solidFill>
            <a:schemeClr val="tx1"/>
          </a:solidFill>
          <a:latin typeface="Calibri Light" charset="0"/>
          <a:ea typeface="MS PGothic" panose="020B0600070205080204" pitchFamily="34" charset="-128"/>
          <a:cs typeface="MS PGothic" charset="-128"/>
        </a:defRPr>
      </a:lvl5pPr>
      <a:lvl6pPr marL="342892" algn="l" rtl="0" fontAlgn="base">
        <a:lnSpc>
          <a:spcPct val="90000"/>
        </a:lnSpc>
        <a:spcBef>
          <a:spcPct val="0"/>
        </a:spcBef>
        <a:spcAft>
          <a:spcPct val="0"/>
        </a:spcAft>
        <a:defRPr sz="3300">
          <a:solidFill>
            <a:schemeClr val="tx1"/>
          </a:solidFill>
          <a:latin typeface="Calibri Light" charset="0"/>
        </a:defRPr>
      </a:lvl6pPr>
      <a:lvl7pPr marL="685783" algn="l" rtl="0" fontAlgn="base">
        <a:lnSpc>
          <a:spcPct val="90000"/>
        </a:lnSpc>
        <a:spcBef>
          <a:spcPct val="0"/>
        </a:spcBef>
        <a:spcAft>
          <a:spcPct val="0"/>
        </a:spcAft>
        <a:defRPr sz="3300">
          <a:solidFill>
            <a:schemeClr val="tx1"/>
          </a:solidFill>
          <a:latin typeface="Calibri Light" charset="0"/>
        </a:defRPr>
      </a:lvl7pPr>
      <a:lvl8pPr marL="1028675" algn="l" rtl="0" fontAlgn="base">
        <a:lnSpc>
          <a:spcPct val="90000"/>
        </a:lnSpc>
        <a:spcBef>
          <a:spcPct val="0"/>
        </a:spcBef>
        <a:spcAft>
          <a:spcPct val="0"/>
        </a:spcAft>
        <a:defRPr sz="3300">
          <a:solidFill>
            <a:schemeClr val="tx1"/>
          </a:solidFill>
          <a:latin typeface="Calibri Light" charset="0"/>
        </a:defRPr>
      </a:lvl8pPr>
      <a:lvl9pPr marL="1371566" algn="l" rtl="0" fontAlgn="base">
        <a:lnSpc>
          <a:spcPct val="90000"/>
        </a:lnSpc>
        <a:spcBef>
          <a:spcPct val="0"/>
        </a:spcBef>
        <a:spcAft>
          <a:spcPct val="0"/>
        </a:spcAft>
        <a:defRPr sz="3300">
          <a:solidFill>
            <a:schemeClr val="tx1"/>
          </a:solidFill>
          <a:latin typeface="Calibri Light" charset="0"/>
        </a:defRPr>
      </a:lvl9pPr>
    </p:titleStyle>
    <p:bodyStyle>
      <a:lvl1pPr marL="171446" indent="-171446" algn="l" rtl="0" eaLnBrk="0" fontAlgn="base" hangingPunct="0">
        <a:lnSpc>
          <a:spcPct val="90000"/>
        </a:lnSpc>
        <a:spcBef>
          <a:spcPts val="750"/>
        </a:spcBef>
        <a:spcAft>
          <a:spcPct val="0"/>
        </a:spcAft>
        <a:buFont typeface="Arial" charset="0"/>
        <a:buChar char="•"/>
        <a:defRPr sz="2100"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1pPr>
      <a:lvl2pPr marL="514337" indent="-171446" algn="l" rtl="0" eaLnBrk="0" fontAlgn="base" hangingPunct="0">
        <a:lnSpc>
          <a:spcPct val="90000"/>
        </a:lnSpc>
        <a:spcBef>
          <a:spcPts val="375"/>
        </a:spcBef>
        <a:spcAft>
          <a:spcPct val="0"/>
        </a:spcAft>
        <a:buFont typeface="Arial" charset="0"/>
        <a:buChar char="•"/>
        <a:defRPr sz="1800"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2pPr>
      <a:lvl3pPr marL="857228" indent="-171446" algn="l" rtl="0" eaLnBrk="0" fontAlgn="base" hangingPunct="0">
        <a:lnSpc>
          <a:spcPct val="90000"/>
        </a:lnSpc>
        <a:spcBef>
          <a:spcPts val="375"/>
        </a:spcBef>
        <a:spcAft>
          <a:spcPct val="0"/>
        </a:spcAft>
        <a:buFont typeface="Arial" charset="0"/>
        <a:buChar char="•"/>
        <a:defRPr sz="1500"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3pPr>
      <a:lvl4pPr marL="1200120" indent="-171446" algn="l" rtl="0" eaLnBrk="0" fontAlgn="base" hangingPunct="0">
        <a:lnSpc>
          <a:spcPct val="90000"/>
        </a:lnSpc>
        <a:spcBef>
          <a:spcPts val="375"/>
        </a:spcBef>
        <a:spcAft>
          <a:spcPct val="0"/>
        </a:spcAft>
        <a:buFont typeface="Arial" charset="0"/>
        <a:buChar char="•"/>
        <a:defRPr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4pPr>
      <a:lvl5pPr marL="1543012" indent="-171446" algn="l" rtl="0" eaLnBrk="0" fontAlgn="base" hangingPunct="0">
        <a:lnSpc>
          <a:spcPct val="90000"/>
        </a:lnSpc>
        <a:spcBef>
          <a:spcPts val="375"/>
        </a:spcBef>
        <a:spcAft>
          <a:spcPct val="0"/>
        </a:spcAft>
        <a:buFont typeface="Arial" charset="0"/>
        <a:buChar char="•"/>
        <a:defRPr kern="1200">
          <a:solidFill>
            <a:srgbClr val="283558"/>
          </a:solidFill>
          <a:latin typeface="IBM Plex Sans Light" panose="020B0403050000000000" pitchFamily="34" charset="0"/>
          <a:ea typeface="MS PGothic" panose="020B0600070205080204" pitchFamily="34" charset="-128"/>
          <a:cs typeface="IBM Plex Sans Light" panose="020B0403050000000000"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3397740392"/>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 id="2147484280" r:id="rId33"/>
    <p:sldLayoutId id="2147484281" r:id="rId34"/>
    <p:sldLayoutId id="2147484282" r:id="rId35"/>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4226467867"/>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 id="2147484298" r:id="rId15"/>
    <p:sldLayoutId id="2147484299" r:id="rId16"/>
    <p:sldLayoutId id="2147484300" r:id="rId17"/>
    <p:sldLayoutId id="2147484301" r:id="rId18"/>
    <p:sldLayoutId id="2147484302" r:id="rId19"/>
    <p:sldLayoutId id="2147484303" r:id="rId20"/>
    <p:sldLayoutId id="2147484304" r:id="rId21"/>
    <p:sldLayoutId id="2147484305" r:id="rId22"/>
    <p:sldLayoutId id="2147484306" r:id="rId23"/>
    <p:sldLayoutId id="2147484307" r:id="rId24"/>
    <p:sldLayoutId id="2147484308" r:id="rId25"/>
    <p:sldLayoutId id="2147484309" r:id="rId26"/>
    <p:sldLayoutId id="2147484310" r:id="rId27"/>
    <p:sldLayoutId id="2147484311" r:id="rId28"/>
    <p:sldLayoutId id="2147484312" r:id="rId29"/>
    <p:sldLayoutId id="2147484313" r:id="rId30"/>
    <p:sldLayoutId id="2147484314" r:id="rId31"/>
    <p:sldLayoutId id="2147484315" r:id="rId32"/>
    <p:sldLayoutId id="2147484316" r:id="rId33"/>
    <p:sldLayoutId id="2147484317" r:id="rId34"/>
    <p:sldLayoutId id="2147484318" r:id="rId35"/>
    <p:sldLayoutId id="2147484319" r:id="rId36"/>
    <p:sldLayoutId id="2147484320" r:id="rId37"/>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hangingPunct="0"/>
            <a:fld id="{D0BE6F14-FF48-0F4F-A8AA-2E3F25371E4A}" type="slidenum">
              <a:rPr lang="en-US" kern="0" smtClean="0">
                <a:solidFill>
                  <a:srgbClr val="000000"/>
                </a:solidFill>
                <a:sym typeface="Calibri"/>
              </a:rPr>
              <a:pPr hangingPunct="0"/>
              <a:t>‹#›</a:t>
            </a:fld>
            <a:endParaRPr lang="en-US" kern="0">
              <a:solidFill>
                <a:srgbClr val="000000"/>
              </a:solidFill>
              <a:sym typeface="Calibri"/>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hangingPunct="0"/>
            <a:r>
              <a:rPr lang="de-DE" kern="0">
                <a:solidFill>
                  <a:srgbClr val="000000"/>
                </a:solidFill>
                <a:sym typeface="Calibri"/>
              </a:rPr>
              <a:t>Think 2018 / DOC ID / Month XX, 2018 / © 2018 IBM Corporation</a:t>
            </a:r>
            <a:endParaRPr lang="en-US" kern="0">
              <a:solidFill>
                <a:srgbClr val="000000"/>
              </a:solidFill>
              <a:sym typeface="Calibri"/>
            </a:endParaRPr>
          </a:p>
        </p:txBody>
      </p:sp>
    </p:spTree>
    <p:extLst>
      <p:ext uri="{BB962C8B-B14F-4D97-AF65-F5344CB8AC3E}">
        <p14:creationId xmlns:p14="http://schemas.microsoft.com/office/powerpoint/2010/main" val="3111137606"/>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 id="2147484346" r:id="rId25"/>
    <p:sldLayoutId id="2147484347" r:id="rId26"/>
    <p:sldLayoutId id="2147484348" r:id="rId27"/>
    <p:sldLayoutId id="2147484349" r:id="rId28"/>
    <p:sldLayoutId id="2147484350" r:id="rId29"/>
    <p:sldLayoutId id="2147484351" r:id="rId30"/>
    <p:sldLayoutId id="2147484352" r:id="rId31"/>
    <p:sldLayoutId id="2147484353" r:id="rId32"/>
    <p:sldLayoutId id="2147484354" r:id="rId33"/>
    <p:sldLayoutId id="2147484355" r:id="rId34"/>
    <p:sldLayoutId id="2147484356" r:id="rId35"/>
    <p:sldLayoutId id="2147484357" r:id="rId36"/>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55201"/>
      </p:ext>
    </p:extLst>
  </p:cSld>
  <p:clrMap bg1="lt1" tx1="dk1" bg2="lt2" tx2="dk2" accent1="accent1" accent2="accent2" accent3="accent3" accent4="accent4" accent5="accent5" accent6="accent6" hlink="hlink" folHlink="fol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 id="2147484371" r:id="rId13"/>
    <p:sldLayoutId id="2147484372" r:id="rId14"/>
    <p:sldLayoutId id="2147484373" r:id="rId15"/>
  </p:sldLayoutIdLst>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 id="2147483826"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dirty="0"/>
              <a:t>Think 2018 / March 2018 /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339265951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 id="2147483861" r:id="rId33"/>
    <p:sldLayoutId id="2147483862" r:id="rId34"/>
    <p:sldLayoutId id="2147483863" r:id="rId35"/>
    <p:sldLayoutId id="2147483864"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 2018 IBM Corporation</a:t>
            </a:r>
            <a:endParaRPr lang="en-US"/>
          </a:p>
        </p:txBody>
      </p:sp>
    </p:spTree>
    <p:extLst>
      <p:ext uri="{BB962C8B-B14F-4D97-AF65-F5344CB8AC3E}">
        <p14:creationId xmlns:p14="http://schemas.microsoft.com/office/powerpoint/2010/main" val="1637452216"/>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 id="2147483903" r:id="rId22"/>
    <p:sldLayoutId id="2147483904" r:id="rId23"/>
    <p:sldLayoutId id="2147483905"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 id="2147483914" r:id="rId33"/>
    <p:sldLayoutId id="2147483915" r:id="rId34"/>
    <p:sldLayoutId id="2147483916" r:id="rId35"/>
    <p:sldLayoutId id="2147483917" r:id="rId36"/>
    <p:sldLayoutId id="2147483918"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4114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Confidential / InnerCircle / Think 2018 / DOC ID / Month XX, 2018 / © 2018 IBM Corporation</a:t>
            </a:r>
            <a:endParaRPr lang="en-US" dirty="0"/>
          </a:p>
        </p:txBody>
      </p:sp>
    </p:spTree>
    <p:extLst>
      <p:ext uri="{BB962C8B-B14F-4D97-AF65-F5344CB8AC3E}">
        <p14:creationId xmlns:p14="http://schemas.microsoft.com/office/powerpoint/2010/main" val="170171323"/>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1" r:id="rId32"/>
    <p:sldLayoutId id="2147483952" r:id="rId33"/>
    <p:sldLayoutId id="2147483953" r:id="rId34"/>
    <p:sldLayoutId id="2147483954" r:id="rId35"/>
    <p:sldLayoutId id="2147483955"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C174C77-790E-7F40-BD6E-7D4E19668A84}" type="datetimeFigureOut">
              <a:rPr lang="en-US" smtClean="0"/>
              <a:t>4/12/19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F86733E-D713-E943-9B13-0230D2F4A52F}" type="slidenum">
              <a:rPr lang="en-US" smtClean="0"/>
              <a:t>‹#›</a:t>
            </a:fld>
            <a:endParaRPr lang="en-US"/>
          </a:p>
        </p:txBody>
      </p:sp>
    </p:spTree>
    <p:extLst>
      <p:ext uri="{BB962C8B-B14F-4D97-AF65-F5344CB8AC3E}">
        <p14:creationId xmlns:p14="http://schemas.microsoft.com/office/powerpoint/2010/main" val="1450230422"/>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440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250357721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06.xml"/><Relationship Id="rId4" Type="http://schemas.openxmlformats.org/officeDocument/2006/relationships/image" Target="../media/image19.emf"/></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3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6.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6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xml"/><Relationship Id="rId1" Type="http://schemas.openxmlformats.org/officeDocument/2006/relationships/slideLayout" Target="../slideLayouts/slideLayout510.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hyperlink" Target="https://openclipart.org/detail/213214/computer-icon" TargetMode="External"/><Relationship Id="rId2" Type="http://schemas.openxmlformats.org/officeDocument/2006/relationships/image" Target="../media/image38.png"/><Relationship Id="rId1" Type="http://schemas.openxmlformats.org/officeDocument/2006/relationships/slideLayout" Target="../slideLayouts/slideLayout25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40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6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06.xml"/><Relationship Id="rId5" Type="http://schemas.openxmlformats.org/officeDocument/2006/relationships/image" Target="../media/image24.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56.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0190" y="543897"/>
            <a:ext cx="5618753" cy="991772"/>
          </a:xfrm>
        </p:spPr>
        <p:txBody>
          <a:bodyPr/>
          <a:lstStyle/>
          <a:p>
            <a:r>
              <a:rPr lang="en-US" sz="2600" b="0" dirty="0">
                <a:solidFill>
                  <a:srgbClr val="293659"/>
                </a:solidFill>
                <a:latin typeface="IBM Plex Sans SemiBold" charset="0"/>
                <a:ea typeface="IBM Plex Sans SemiBold" charset="0"/>
                <a:cs typeface="IBM Plex Sans SemiBold" charset="0"/>
              </a:rPr>
              <a:t>App Connect Enterprise Containers</a:t>
            </a:r>
            <a:br>
              <a:rPr lang="en-US" sz="2600" b="0" dirty="0">
                <a:solidFill>
                  <a:srgbClr val="293659"/>
                </a:solidFill>
                <a:latin typeface="IBM Plex Sans SemiBold" charset="0"/>
                <a:ea typeface="IBM Plex Sans SemiBold" charset="0"/>
                <a:cs typeface="IBM Plex Sans SemiBold" charset="0"/>
              </a:rPr>
            </a:br>
            <a:br>
              <a:rPr lang="en-GB" altLang="en-US" sz="1400" dirty="0">
                <a:latin typeface="IBM Plex Sans Text" panose="020B0503050203000203" pitchFamily="34" charset="0"/>
              </a:rPr>
            </a:br>
            <a:endParaRPr lang="en-US" sz="1400" b="0" dirty="0">
              <a:solidFill>
                <a:srgbClr val="293659"/>
              </a:solidFill>
              <a:latin typeface="IBM Plex Sans SemiBold" charset="0"/>
              <a:ea typeface="IBM Plex Sans SemiBold" charset="0"/>
              <a:cs typeface="IBM Plex Sans SemiBold" charset="0"/>
            </a:endParaRPr>
          </a:p>
        </p:txBody>
      </p:sp>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18001" t="20400" r="17675" b="20719"/>
          <a:stretch/>
        </p:blipFill>
        <p:spPr>
          <a:xfrm>
            <a:off x="5506845" y="1039783"/>
            <a:ext cx="3276965" cy="2811986"/>
          </a:xfrm>
          <a:prstGeom prst="rect">
            <a:avLst/>
          </a:prstGeom>
        </p:spPr>
      </p:pic>
      <p:pic>
        <p:nvPicPr>
          <p:cNvPr id="29" name="Picture 28"/>
          <p:cNvPicPr>
            <a:picLocks noChangeAspect="1"/>
          </p:cNvPicPr>
          <p:nvPr/>
        </p:nvPicPr>
        <p:blipFill>
          <a:blip r:embed="rId4"/>
          <a:stretch>
            <a:fillRect/>
          </a:stretch>
        </p:blipFill>
        <p:spPr>
          <a:xfrm>
            <a:off x="8401725" y="247143"/>
            <a:ext cx="513676" cy="205612"/>
          </a:xfrm>
          <a:prstGeom prst="rect">
            <a:avLst/>
          </a:prstGeom>
        </p:spPr>
      </p:pic>
    </p:spTree>
    <p:extLst>
      <p:ext uri="{BB962C8B-B14F-4D97-AF65-F5344CB8AC3E}">
        <p14:creationId xmlns:p14="http://schemas.microsoft.com/office/powerpoint/2010/main" val="144326218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9989FB-470C-47C7-BB6C-1A95F8DD1E44}"/>
              </a:ext>
            </a:extLst>
          </p:cNvPr>
          <p:cNvPicPr>
            <a:picLocks noChangeAspect="1"/>
          </p:cNvPicPr>
          <p:nvPr/>
        </p:nvPicPr>
        <p:blipFill>
          <a:blip r:embed="rId2"/>
          <a:stretch>
            <a:fillRect/>
          </a:stretch>
        </p:blipFill>
        <p:spPr>
          <a:xfrm>
            <a:off x="692523" y="226684"/>
            <a:ext cx="7745506" cy="2792784"/>
          </a:xfrm>
          <a:prstGeom prst="rect">
            <a:avLst/>
          </a:prstGeom>
        </p:spPr>
      </p:pic>
      <p:pic>
        <p:nvPicPr>
          <p:cNvPr id="5" name="Picture 4">
            <a:extLst>
              <a:ext uri="{FF2B5EF4-FFF2-40B4-BE49-F238E27FC236}">
                <a16:creationId xmlns:a16="http://schemas.microsoft.com/office/drawing/2014/main" id="{AF68D67D-C5A5-4043-B322-F0233864B4EF}"/>
              </a:ext>
            </a:extLst>
          </p:cNvPr>
          <p:cNvPicPr>
            <a:picLocks noChangeAspect="1"/>
          </p:cNvPicPr>
          <p:nvPr/>
        </p:nvPicPr>
        <p:blipFill>
          <a:blip r:embed="rId3"/>
          <a:stretch>
            <a:fillRect/>
          </a:stretch>
        </p:blipFill>
        <p:spPr>
          <a:xfrm>
            <a:off x="1136275" y="3075153"/>
            <a:ext cx="6427695" cy="1703064"/>
          </a:xfrm>
          <a:prstGeom prst="rect">
            <a:avLst/>
          </a:prstGeom>
        </p:spPr>
      </p:pic>
    </p:spTree>
    <p:extLst>
      <p:ext uri="{BB962C8B-B14F-4D97-AF65-F5344CB8AC3E}">
        <p14:creationId xmlns:p14="http://schemas.microsoft.com/office/powerpoint/2010/main" val="162185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4FDEDB6-2D43-406C-88F7-0C45693E4E49}"/>
              </a:ext>
            </a:extLst>
          </p:cNvPr>
          <p:cNvGrpSpPr/>
          <p:nvPr/>
        </p:nvGrpSpPr>
        <p:grpSpPr>
          <a:xfrm>
            <a:off x="201255" y="273600"/>
            <a:ext cx="8548856" cy="1594674"/>
            <a:chOff x="201255" y="273600"/>
            <a:chExt cx="8548856" cy="1594674"/>
          </a:xfrm>
        </p:grpSpPr>
        <p:pic>
          <p:nvPicPr>
            <p:cNvPr id="3" name="Picture 2">
              <a:extLst>
                <a:ext uri="{FF2B5EF4-FFF2-40B4-BE49-F238E27FC236}">
                  <a16:creationId xmlns:a16="http://schemas.microsoft.com/office/drawing/2014/main" id="{C1CD8A35-5847-4715-8B50-A1DB98AF6FEF}"/>
                </a:ext>
              </a:extLst>
            </p:cNvPr>
            <p:cNvPicPr>
              <a:picLocks noChangeAspect="1"/>
            </p:cNvPicPr>
            <p:nvPr/>
          </p:nvPicPr>
          <p:blipFill>
            <a:blip r:embed="rId2"/>
            <a:stretch>
              <a:fillRect/>
            </a:stretch>
          </p:blipFill>
          <p:spPr>
            <a:xfrm>
              <a:off x="201255" y="273600"/>
              <a:ext cx="4754220" cy="1561856"/>
            </a:xfrm>
            <a:prstGeom prst="rect">
              <a:avLst/>
            </a:prstGeom>
          </p:spPr>
        </p:pic>
        <p:sp>
          <p:nvSpPr>
            <p:cNvPr id="8" name="Rectangle: Rounded Corners 7">
              <a:extLst>
                <a:ext uri="{FF2B5EF4-FFF2-40B4-BE49-F238E27FC236}">
                  <a16:creationId xmlns:a16="http://schemas.microsoft.com/office/drawing/2014/main" id="{381A0BE5-C37D-4293-A04E-84F2E97171DB}"/>
                </a:ext>
              </a:extLst>
            </p:cNvPr>
            <p:cNvSpPr/>
            <p:nvPr/>
          </p:nvSpPr>
          <p:spPr>
            <a:xfrm>
              <a:off x="5978776" y="1184038"/>
              <a:ext cx="2771335" cy="684236"/>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prstClr val="black"/>
                  </a:solidFill>
                  <a:effectLst/>
                  <a:uLnTx/>
                  <a:uFillTx/>
                  <a:latin typeface="Calibri" panose="020F0502020204030204"/>
                  <a:ea typeface="+mn-ea"/>
                  <a:cs typeface="+mn-cs"/>
                </a:rPr>
                <a:t>LABELs identify the built image for ICP purposes</a:t>
              </a:r>
            </a:p>
          </p:txBody>
        </p:sp>
      </p:grpSp>
      <p:grpSp>
        <p:nvGrpSpPr>
          <p:cNvPr id="13" name="Group 12">
            <a:extLst>
              <a:ext uri="{FF2B5EF4-FFF2-40B4-BE49-F238E27FC236}">
                <a16:creationId xmlns:a16="http://schemas.microsoft.com/office/drawing/2014/main" id="{CF042EBA-0D8C-4225-8F9E-A650055B1693}"/>
              </a:ext>
            </a:extLst>
          </p:cNvPr>
          <p:cNvGrpSpPr/>
          <p:nvPr/>
        </p:nvGrpSpPr>
        <p:grpSpPr>
          <a:xfrm>
            <a:off x="251655" y="1901091"/>
            <a:ext cx="8498455" cy="1802315"/>
            <a:chOff x="251655" y="1901091"/>
            <a:chExt cx="8498455" cy="1802315"/>
          </a:xfrm>
        </p:grpSpPr>
        <p:pic>
          <p:nvPicPr>
            <p:cNvPr id="4" name="Picture 3">
              <a:extLst>
                <a:ext uri="{FF2B5EF4-FFF2-40B4-BE49-F238E27FC236}">
                  <a16:creationId xmlns:a16="http://schemas.microsoft.com/office/drawing/2014/main" id="{889DB49F-E363-4D9C-98FB-4D60888BA44B}"/>
                </a:ext>
              </a:extLst>
            </p:cNvPr>
            <p:cNvPicPr>
              <a:picLocks noChangeAspect="1"/>
            </p:cNvPicPr>
            <p:nvPr/>
          </p:nvPicPr>
          <p:blipFill>
            <a:blip r:embed="rId3"/>
            <a:stretch>
              <a:fillRect/>
            </a:stretch>
          </p:blipFill>
          <p:spPr>
            <a:xfrm>
              <a:off x="251655" y="1901091"/>
              <a:ext cx="8402021" cy="1394562"/>
            </a:xfrm>
            <a:prstGeom prst="rect">
              <a:avLst/>
            </a:prstGeom>
          </p:spPr>
        </p:pic>
        <p:sp>
          <p:nvSpPr>
            <p:cNvPr id="9" name="Rectangle: Rounded Corners 8">
              <a:extLst>
                <a:ext uri="{FF2B5EF4-FFF2-40B4-BE49-F238E27FC236}">
                  <a16:creationId xmlns:a16="http://schemas.microsoft.com/office/drawing/2014/main" id="{723107F0-6FCB-4366-8957-8C1688907AD1}"/>
                </a:ext>
              </a:extLst>
            </p:cNvPr>
            <p:cNvSpPr/>
            <p:nvPr/>
          </p:nvSpPr>
          <p:spPr>
            <a:xfrm>
              <a:off x="5978775" y="3019170"/>
              <a:ext cx="2771335" cy="684236"/>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prstClr val="black"/>
                  </a:solidFill>
                  <a:effectLst/>
                  <a:uLnTx/>
                  <a:uFillTx/>
                  <a:latin typeface="Calibri" panose="020F0502020204030204"/>
                  <a:ea typeface="+mn-ea"/>
                  <a:cs typeface="+mn-cs"/>
                </a:rPr>
                <a:t>Download ACE installation binaries and unzip them to install</a:t>
              </a:r>
            </a:p>
          </p:txBody>
        </p:sp>
      </p:grpSp>
      <p:grpSp>
        <p:nvGrpSpPr>
          <p:cNvPr id="14" name="Group 13">
            <a:extLst>
              <a:ext uri="{FF2B5EF4-FFF2-40B4-BE49-F238E27FC236}">
                <a16:creationId xmlns:a16="http://schemas.microsoft.com/office/drawing/2014/main" id="{8D20BC30-EFCA-4815-BB07-99D0D3AF6917}"/>
              </a:ext>
            </a:extLst>
          </p:cNvPr>
          <p:cNvGrpSpPr/>
          <p:nvPr/>
        </p:nvGrpSpPr>
        <p:grpSpPr>
          <a:xfrm>
            <a:off x="251655" y="3361288"/>
            <a:ext cx="8498456" cy="1577912"/>
            <a:chOff x="251655" y="3361288"/>
            <a:chExt cx="8498456" cy="1577912"/>
          </a:xfrm>
        </p:grpSpPr>
        <p:pic>
          <p:nvPicPr>
            <p:cNvPr id="5" name="Picture 4">
              <a:extLst>
                <a:ext uri="{FF2B5EF4-FFF2-40B4-BE49-F238E27FC236}">
                  <a16:creationId xmlns:a16="http://schemas.microsoft.com/office/drawing/2014/main" id="{0039D3FD-1332-41E7-86E6-A03E5AF32D31}"/>
                </a:ext>
              </a:extLst>
            </p:cNvPr>
            <p:cNvPicPr>
              <a:picLocks noChangeAspect="1"/>
            </p:cNvPicPr>
            <p:nvPr/>
          </p:nvPicPr>
          <p:blipFill>
            <a:blip r:embed="rId4"/>
            <a:stretch>
              <a:fillRect/>
            </a:stretch>
          </p:blipFill>
          <p:spPr>
            <a:xfrm>
              <a:off x="251655" y="3361288"/>
              <a:ext cx="5342605" cy="1577912"/>
            </a:xfrm>
            <a:prstGeom prst="rect">
              <a:avLst/>
            </a:prstGeom>
          </p:spPr>
        </p:pic>
        <p:sp>
          <p:nvSpPr>
            <p:cNvPr id="10" name="Rectangle: Rounded Corners 9">
              <a:extLst>
                <a:ext uri="{FF2B5EF4-FFF2-40B4-BE49-F238E27FC236}">
                  <a16:creationId xmlns:a16="http://schemas.microsoft.com/office/drawing/2014/main" id="{9252B28D-A66C-454D-843B-4D2F22A406E0}"/>
                </a:ext>
              </a:extLst>
            </p:cNvPr>
            <p:cNvSpPr/>
            <p:nvPr/>
          </p:nvSpPr>
          <p:spPr>
            <a:xfrm>
              <a:off x="5978776" y="4254964"/>
              <a:ext cx="2771335" cy="684236"/>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prstClr val="black"/>
                  </a:solidFill>
                  <a:effectLst/>
                  <a:uLnTx/>
                  <a:uFillTx/>
                  <a:latin typeface="Calibri" panose="020F0502020204030204"/>
                  <a:ea typeface="+mn-ea"/>
                  <a:cs typeface="+mn-cs"/>
                </a:rPr>
                <a:t>Prepare syslog and set password defaults</a:t>
              </a:r>
            </a:p>
          </p:txBody>
        </p:sp>
      </p:grpSp>
      <p:sp>
        <p:nvSpPr>
          <p:cNvPr id="11" name="Title 1">
            <a:extLst>
              <a:ext uri="{FF2B5EF4-FFF2-40B4-BE49-F238E27FC236}">
                <a16:creationId xmlns:a16="http://schemas.microsoft.com/office/drawing/2014/main" id="{D5B1AB88-FC3F-40D8-8C80-9562E1C03C6D}"/>
              </a:ext>
            </a:extLst>
          </p:cNvPr>
          <p:cNvSpPr txBox="1">
            <a:spLocks/>
          </p:cNvSpPr>
          <p:nvPr/>
        </p:nvSpPr>
        <p:spPr>
          <a:xfrm>
            <a:off x="1762548" y="15823"/>
            <a:ext cx="7409156" cy="6919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5596E6"/>
                </a:solidFill>
                <a:effectLst/>
                <a:uLnTx/>
                <a:uFillTx/>
                <a:latin typeface="Arial" panose="020B0604020202020204" pitchFamily="34" charset="0"/>
                <a:ea typeface="+mj-ea"/>
                <a:cs typeface="Arial" panose="020B0604020202020204" pitchFamily="34" charset="0"/>
              </a:rPr>
              <a:t>A Quick Look at the ACE Docker file</a:t>
            </a:r>
            <a:endParaRPr kumimoji="0" lang="en-GB" sz="24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4317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B9AE98-F2A7-4714-A785-FF3307552242}"/>
              </a:ext>
            </a:extLst>
          </p:cNvPr>
          <p:cNvSpPr txBox="1">
            <a:spLocks/>
          </p:cNvSpPr>
          <p:nvPr/>
        </p:nvSpPr>
        <p:spPr>
          <a:xfrm>
            <a:off x="1762548" y="15823"/>
            <a:ext cx="7409156" cy="6919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5596E6"/>
                </a:solidFill>
                <a:effectLst/>
                <a:uLnTx/>
                <a:uFillTx/>
                <a:latin typeface="Arial" panose="020B0604020202020204" pitchFamily="34" charset="0"/>
                <a:ea typeface="+mj-ea"/>
                <a:cs typeface="Arial" panose="020B0604020202020204" pitchFamily="34" charset="0"/>
              </a:rPr>
              <a:t>A Quick Look at the ACE Docker file</a:t>
            </a:r>
            <a:endParaRPr kumimoji="0" lang="en-GB" sz="24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grpSp>
        <p:nvGrpSpPr>
          <p:cNvPr id="11" name="Group 10">
            <a:extLst>
              <a:ext uri="{FF2B5EF4-FFF2-40B4-BE49-F238E27FC236}">
                <a16:creationId xmlns:a16="http://schemas.microsoft.com/office/drawing/2014/main" id="{029B8328-E74C-47FC-A392-212D6AA276C0}"/>
              </a:ext>
            </a:extLst>
          </p:cNvPr>
          <p:cNvGrpSpPr/>
          <p:nvPr/>
        </p:nvGrpSpPr>
        <p:grpSpPr>
          <a:xfrm>
            <a:off x="302937" y="739940"/>
            <a:ext cx="8559692" cy="1526911"/>
            <a:chOff x="302937" y="739940"/>
            <a:chExt cx="8559692" cy="1526911"/>
          </a:xfrm>
        </p:grpSpPr>
        <p:pic>
          <p:nvPicPr>
            <p:cNvPr id="6" name="Picture 5">
              <a:extLst>
                <a:ext uri="{FF2B5EF4-FFF2-40B4-BE49-F238E27FC236}">
                  <a16:creationId xmlns:a16="http://schemas.microsoft.com/office/drawing/2014/main" id="{AC0F13D4-2CD4-46E7-B7E2-659AA6390C2A}"/>
                </a:ext>
              </a:extLst>
            </p:cNvPr>
            <p:cNvPicPr>
              <a:picLocks noChangeAspect="1"/>
            </p:cNvPicPr>
            <p:nvPr/>
          </p:nvPicPr>
          <p:blipFill>
            <a:blip r:embed="rId2"/>
            <a:stretch>
              <a:fillRect/>
            </a:stretch>
          </p:blipFill>
          <p:spPr>
            <a:xfrm>
              <a:off x="302937" y="739940"/>
              <a:ext cx="8285372" cy="1526911"/>
            </a:xfrm>
            <a:prstGeom prst="rect">
              <a:avLst/>
            </a:prstGeom>
          </p:spPr>
        </p:pic>
        <p:sp>
          <p:nvSpPr>
            <p:cNvPr id="9" name="Rectangle: Rounded Corners 8">
              <a:extLst>
                <a:ext uri="{FF2B5EF4-FFF2-40B4-BE49-F238E27FC236}">
                  <a16:creationId xmlns:a16="http://schemas.microsoft.com/office/drawing/2014/main" id="{229424AF-BAF2-4405-9240-74EE282AF136}"/>
                </a:ext>
              </a:extLst>
            </p:cNvPr>
            <p:cNvSpPr/>
            <p:nvPr/>
          </p:nvSpPr>
          <p:spPr>
            <a:xfrm>
              <a:off x="6091294" y="1073427"/>
              <a:ext cx="2771335" cy="684236"/>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prstClr val="black"/>
                  </a:solidFill>
                  <a:effectLst/>
                  <a:uLnTx/>
                  <a:uFillTx/>
                  <a:latin typeface="Calibri" panose="020F0502020204030204"/>
                  <a:ea typeface="+mn-ea"/>
                  <a:cs typeface="+mn-cs"/>
                </a:rPr>
                <a:t>Create a user and set up a working directory using </a:t>
              </a:r>
              <a:r>
                <a:rPr kumimoji="0" lang="en-GB" sz="1350" b="0" i="0" u="none" strike="noStrike" kern="1200" cap="none" spc="0" normalizeH="0" baseline="0" noProof="0" dirty="0" err="1">
                  <a:ln>
                    <a:noFill/>
                  </a:ln>
                  <a:solidFill>
                    <a:prstClr val="black"/>
                  </a:solidFill>
                  <a:effectLst/>
                  <a:uLnTx/>
                  <a:uFillTx/>
                  <a:latin typeface="Calibri" panose="020F0502020204030204"/>
                  <a:ea typeface="+mn-ea"/>
                  <a:cs typeface="+mn-cs"/>
                </a:rPr>
                <a:t>mqsicreateworkdir</a:t>
              </a:r>
              <a:endParaRPr kumimoji="0" lang="en-GB"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3DA74364-89EF-43B7-B6DF-E48780F6A345}"/>
              </a:ext>
            </a:extLst>
          </p:cNvPr>
          <p:cNvGrpSpPr/>
          <p:nvPr/>
        </p:nvGrpSpPr>
        <p:grpSpPr>
          <a:xfrm>
            <a:off x="302937" y="2459095"/>
            <a:ext cx="8559692" cy="2136969"/>
            <a:chOff x="302937" y="2459095"/>
            <a:chExt cx="8559692" cy="2136969"/>
          </a:xfrm>
        </p:grpSpPr>
        <p:pic>
          <p:nvPicPr>
            <p:cNvPr id="7" name="Picture 6">
              <a:extLst>
                <a:ext uri="{FF2B5EF4-FFF2-40B4-BE49-F238E27FC236}">
                  <a16:creationId xmlns:a16="http://schemas.microsoft.com/office/drawing/2014/main" id="{8502F51F-81D4-4E84-90A3-F027AD9D7A4F}"/>
                </a:ext>
              </a:extLst>
            </p:cNvPr>
            <p:cNvPicPr>
              <a:picLocks noChangeAspect="1"/>
            </p:cNvPicPr>
            <p:nvPr/>
          </p:nvPicPr>
          <p:blipFill>
            <a:blip r:embed="rId3"/>
            <a:stretch>
              <a:fillRect/>
            </a:stretch>
          </p:blipFill>
          <p:spPr>
            <a:xfrm>
              <a:off x="302937" y="2459095"/>
              <a:ext cx="8350739" cy="2136969"/>
            </a:xfrm>
            <a:prstGeom prst="rect">
              <a:avLst/>
            </a:prstGeom>
          </p:spPr>
        </p:pic>
        <p:sp>
          <p:nvSpPr>
            <p:cNvPr id="10" name="Rectangle: Rounded Corners 9">
              <a:extLst>
                <a:ext uri="{FF2B5EF4-FFF2-40B4-BE49-F238E27FC236}">
                  <a16:creationId xmlns:a16="http://schemas.microsoft.com/office/drawing/2014/main" id="{52C50319-A559-492B-BD3D-DE42A908FE5A}"/>
                </a:ext>
              </a:extLst>
            </p:cNvPr>
            <p:cNvSpPr/>
            <p:nvPr/>
          </p:nvSpPr>
          <p:spPr>
            <a:xfrm>
              <a:off x="6091294" y="3527579"/>
              <a:ext cx="2771335" cy="684236"/>
            </a:xfrm>
            <a:prstGeom prst="round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prstClr val="black"/>
                  </a:solidFill>
                  <a:effectLst/>
                  <a:uLnTx/>
                  <a:uFillTx/>
                  <a:latin typeface="Calibri" panose="020F0502020204030204"/>
                  <a:ea typeface="+mn-ea"/>
                  <a:cs typeface="+mn-cs"/>
                </a:rPr>
                <a:t>No create and deploy steps are needed … just start up a server pointing at the work directory!</a:t>
              </a:r>
            </a:p>
          </p:txBody>
        </p:sp>
      </p:grpSp>
    </p:spTree>
    <p:extLst>
      <p:ext uri="{BB962C8B-B14F-4D97-AF65-F5344CB8AC3E}">
        <p14:creationId xmlns:p14="http://schemas.microsoft.com/office/powerpoint/2010/main" val="266144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alphaModFix amt="15000"/>
            <a:extLst>
              <a:ext uri="{28A0092B-C50C-407E-A947-70E740481C1C}">
                <a14:useLocalDpi xmlns:a14="http://schemas.microsoft.com/office/drawing/2010/main" val="0"/>
              </a:ext>
            </a:extLst>
          </a:blip>
          <a:srcRect l="5867" t="13315" r="5867" b="13316"/>
          <a:stretch/>
        </p:blipFill>
        <p:spPr>
          <a:xfrm>
            <a:off x="0" y="0"/>
            <a:ext cx="9144000" cy="5143500"/>
          </a:xfrm>
          <a:prstGeom prst="rect">
            <a:avLst/>
          </a:prstGeom>
        </p:spPr>
      </p:pic>
      <p:sp>
        <p:nvSpPr>
          <p:cNvPr id="4" name="Title 4">
            <a:extLst>
              <a:ext uri="{FF2B5EF4-FFF2-40B4-BE49-F238E27FC236}">
                <a16:creationId xmlns:a16="http://schemas.microsoft.com/office/drawing/2014/main" id="{CD286EC6-B4B9-4C96-9B7B-B08071C5B43C}"/>
              </a:ext>
            </a:extLst>
          </p:cNvPr>
          <p:cNvSpPr txBox="1">
            <a:spLocks/>
          </p:cNvSpPr>
          <p:nvPr/>
        </p:nvSpPr>
        <p:spPr>
          <a:xfrm>
            <a:off x="917007" y="2880040"/>
            <a:ext cx="7309985" cy="855726"/>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lang="en-US" b="1" dirty="0">
                <a:solidFill>
                  <a:prstClr val="black"/>
                </a:solidFill>
                <a:latin typeface="IBM Plex Sans"/>
              </a:rPr>
              <a:t>(The next generation of …)</a:t>
            </a:r>
          </a:p>
          <a:p>
            <a:pPr marL="0" marR="0" lvl="0" indent="0" algn="ctr" defTabSz="457200" rtl="0" eaLnBrk="1" fontAlgn="auto" latinLnBrk="0" hangingPunct="1">
              <a:lnSpc>
                <a:spcPct val="90000"/>
              </a:lnSpc>
              <a:spcBef>
                <a:spcPct val="0"/>
              </a:spcBef>
              <a:spcAft>
                <a:spcPts val="0"/>
              </a:spcAft>
              <a:buClrTx/>
              <a:buSzTx/>
              <a:buFontTx/>
              <a:buNone/>
              <a:tabLst/>
              <a:defRPr/>
            </a:pPr>
            <a:endParaRPr lang="en-US" b="1" dirty="0">
              <a:solidFill>
                <a:prstClr val="black"/>
              </a:solidFill>
              <a:latin typeface="IBM Plex Sans"/>
            </a:endParaRPr>
          </a:p>
          <a:p>
            <a:pPr marL="0" marR="0" lvl="0" indent="0" algn="ctr" defTabSz="457200" rtl="0" eaLnBrk="1" fontAlgn="auto" latinLnBrk="0" hangingPunct="1">
              <a:lnSpc>
                <a:spcPct val="90000"/>
              </a:lnSpc>
              <a:spcBef>
                <a:spcPct val="0"/>
              </a:spcBef>
              <a:spcAft>
                <a:spcPts val="0"/>
              </a:spcAft>
              <a:buClrTx/>
              <a:buSzTx/>
              <a:buFontTx/>
              <a:buNone/>
              <a:tabLst/>
              <a:defRPr/>
            </a:pPr>
            <a:r>
              <a:rPr lang="en-US" b="1" dirty="0">
                <a:solidFill>
                  <a:prstClr val="black"/>
                </a:solidFill>
                <a:latin typeface="IBM Plex Sans"/>
              </a:rPr>
              <a:t>App Connect Enterprise on IBM Cloud Private</a:t>
            </a:r>
            <a:endParaRPr kumimoji="0" lang="en-US" sz="2400" b="1" i="0" u="none" strike="noStrike" kern="1200" cap="none" spc="0" normalizeH="0" baseline="0" noProof="0" dirty="0">
              <a:ln>
                <a:noFill/>
              </a:ln>
              <a:solidFill>
                <a:prstClr val="black"/>
              </a:solidFill>
              <a:effectLst/>
              <a:uLnTx/>
              <a:uFillTx/>
              <a:latin typeface="IBM Plex Sans"/>
              <a:cs typeface="Arial" charset="0"/>
            </a:endParaRPr>
          </a:p>
        </p:txBody>
      </p:sp>
      <p:pic>
        <p:nvPicPr>
          <p:cNvPr id="6" name="Picture 5">
            <a:extLst>
              <a:ext uri="{FF2B5EF4-FFF2-40B4-BE49-F238E27FC236}">
                <a16:creationId xmlns:a16="http://schemas.microsoft.com/office/drawing/2014/main" id="{17886589-1C1B-4BF7-BCA0-87CF1EB8740B}"/>
              </a:ext>
            </a:extLst>
          </p:cNvPr>
          <p:cNvPicPr>
            <a:picLocks noChangeAspect="1"/>
          </p:cNvPicPr>
          <p:nvPr/>
        </p:nvPicPr>
        <p:blipFill>
          <a:blip r:embed="rId4"/>
          <a:stretch>
            <a:fillRect/>
          </a:stretch>
        </p:blipFill>
        <p:spPr>
          <a:xfrm>
            <a:off x="3898516" y="1041272"/>
            <a:ext cx="1234426" cy="1361499"/>
          </a:xfrm>
          <a:prstGeom prst="rect">
            <a:avLst/>
          </a:prstGeom>
        </p:spPr>
      </p:pic>
    </p:spTree>
    <p:extLst>
      <p:ext uri="{BB962C8B-B14F-4D97-AF65-F5344CB8AC3E}">
        <p14:creationId xmlns:p14="http://schemas.microsoft.com/office/powerpoint/2010/main" val="173629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72AA318-120B-1A45-8F64-38BD1CC8444D}"/>
              </a:ext>
            </a:extLst>
          </p:cNvPr>
          <p:cNvSpPr>
            <a:spLocks noGrp="1"/>
          </p:cNvSpPr>
          <p:nvPr>
            <p:ph sz="quarter" idx="21"/>
          </p:nvPr>
        </p:nvSpPr>
        <p:spPr>
          <a:xfrm>
            <a:off x="4452658" y="815569"/>
            <a:ext cx="2286021" cy="1537730"/>
          </a:xfrm>
          <a:solidFill>
            <a:schemeClr val="accent2">
              <a:lumMod val="40000"/>
              <a:lumOff val="60000"/>
            </a:schemeClr>
          </a:solidFill>
        </p:spPr>
        <p:txBody>
          <a:bodyPr/>
          <a:lstStyle/>
          <a:p>
            <a:pPr algn="ctr"/>
            <a:r>
              <a:rPr lang="en-US" sz="1500" dirty="0"/>
              <a:t>  IBM provided </a:t>
            </a:r>
            <a:br>
              <a:rPr lang="en-US" sz="1500" dirty="0"/>
            </a:br>
            <a:r>
              <a:rPr lang="en-US" sz="1500" dirty="0"/>
              <a:t>containers</a:t>
            </a:r>
          </a:p>
        </p:txBody>
      </p:sp>
      <p:sp>
        <p:nvSpPr>
          <p:cNvPr id="4" name="Content Placeholder 3">
            <a:extLst>
              <a:ext uri="{FF2B5EF4-FFF2-40B4-BE49-F238E27FC236}">
                <a16:creationId xmlns:a16="http://schemas.microsoft.com/office/drawing/2014/main" id="{E4651636-2F0F-2240-9308-859D8C41F848}"/>
              </a:ext>
            </a:extLst>
          </p:cNvPr>
          <p:cNvSpPr>
            <a:spLocks noGrp="1"/>
          </p:cNvSpPr>
          <p:nvPr>
            <p:ph sz="quarter" idx="20"/>
          </p:nvPr>
        </p:nvSpPr>
        <p:spPr>
          <a:xfrm>
            <a:off x="2387685" y="815569"/>
            <a:ext cx="2054042" cy="1537730"/>
          </a:xfrm>
          <a:solidFill>
            <a:schemeClr val="tx2">
              <a:lumMod val="75000"/>
            </a:schemeClr>
          </a:solidFill>
        </p:spPr>
        <p:txBody>
          <a:bodyPr vert="horz" lIns="171450" tIns="144018" rIns="171450" bIns="171450" rtlCol="0" anchor="t">
            <a:noAutofit/>
          </a:bodyPr>
          <a:lstStyle/>
          <a:p>
            <a:pPr algn="ctr"/>
            <a:r>
              <a:rPr lang="en-US" sz="1500" dirty="0"/>
              <a:t>Ad hoc </a:t>
            </a:r>
            <a:br>
              <a:rPr lang="en-US" sz="1500" dirty="0"/>
            </a:br>
            <a:r>
              <a:rPr lang="en-US" sz="1350" dirty="0"/>
              <a:t>client created containers</a:t>
            </a:r>
          </a:p>
        </p:txBody>
      </p:sp>
      <p:sp>
        <p:nvSpPr>
          <p:cNvPr id="6" name="Content Placeholder 5">
            <a:extLst>
              <a:ext uri="{FF2B5EF4-FFF2-40B4-BE49-F238E27FC236}">
                <a16:creationId xmlns:a16="http://schemas.microsoft.com/office/drawing/2014/main" id="{1E43C590-8900-CE49-B6FA-59DCCD9E7B5F}"/>
              </a:ext>
            </a:extLst>
          </p:cNvPr>
          <p:cNvSpPr>
            <a:spLocks noGrp="1"/>
          </p:cNvSpPr>
          <p:nvPr>
            <p:ph sz="quarter" idx="22"/>
          </p:nvPr>
        </p:nvSpPr>
        <p:spPr>
          <a:xfrm>
            <a:off x="6667430" y="815569"/>
            <a:ext cx="2281352" cy="1537730"/>
          </a:xfrm>
          <a:solidFill>
            <a:schemeClr val="bg1">
              <a:lumMod val="75000"/>
              <a:lumOff val="25000"/>
            </a:schemeClr>
          </a:solidFill>
        </p:spPr>
        <p:txBody>
          <a:bodyPr/>
          <a:lstStyle/>
          <a:p>
            <a:pPr marL="9525" algn="ctr"/>
            <a:r>
              <a:rPr lang="en-US" sz="1500" dirty="0"/>
              <a:t>IBM Cloud Paks on IBM Cloud Private</a:t>
            </a:r>
          </a:p>
        </p:txBody>
      </p:sp>
      <p:graphicFrame>
        <p:nvGraphicFramePr>
          <p:cNvPr id="7" name="Table 6">
            <a:extLst>
              <a:ext uri="{FF2B5EF4-FFF2-40B4-BE49-F238E27FC236}">
                <a16:creationId xmlns:a16="http://schemas.microsoft.com/office/drawing/2014/main" id="{0058CFB5-79D9-514D-8D21-CC9C428474EE}"/>
              </a:ext>
            </a:extLst>
          </p:cNvPr>
          <p:cNvGraphicFramePr>
            <a:graphicFrameLocks noGrp="1"/>
          </p:cNvGraphicFramePr>
          <p:nvPr>
            <p:extLst>
              <p:ext uri="{D42A27DB-BD31-4B8C-83A1-F6EECF244321}">
                <p14:modId xmlns:p14="http://schemas.microsoft.com/office/powerpoint/2010/main" val="4225654959"/>
              </p:ext>
            </p:extLst>
          </p:nvPr>
        </p:nvGraphicFramePr>
        <p:xfrm>
          <a:off x="184772" y="2355282"/>
          <a:ext cx="8764009" cy="2080260"/>
        </p:xfrm>
        <a:graphic>
          <a:graphicData uri="http://schemas.openxmlformats.org/drawingml/2006/table">
            <a:tbl>
              <a:tblPr firstRow="1" bandRow="1">
                <a:tableStyleId>{5940675A-B579-460E-94D1-54222C63F5DA}</a:tableStyleId>
              </a:tblPr>
              <a:tblGrid>
                <a:gridCol w="2207856">
                  <a:extLst>
                    <a:ext uri="{9D8B030D-6E8A-4147-A177-3AD203B41FA5}">
                      <a16:colId xmlns:a16="http://schemas.microsoft.com/office/drawing/2014/main" val="2007805261"/>
                    </a:ext>
                  </a:extLst>
                </a:gridCol>
                <a:gridCol w="2051035">
                  <a:extLst>
                    <a:ext uri="{9D8B030D-6E8A-4147-A177-3AD203B41FA5}">
                      <a16:colId xmlns:a16="http://schemas.microsoft.com/office/drawing/2014/main" val="2022915907"/>
                    </a:ext>
                  </a:extLst>
                </a:gridCol>
                <a:gridCol w="2229853">
                  <a:extLst>
                    <a:ext uri="{9D8B030D-6E8A-4147-A177-3AD203B41FA5}">
                      <a16:colId xmlns:a16="http://schemas.microsoft.com/office/drawing/2014/main" val="3928526510"/>
                    </a:ext>
                  </a:extLst>
                </a:gridCol>
                <a:gridCol w="2275265">
                  <a:extLst>
                    <a:ext uri="{9D8B030D-6E8A-4147-A177-3AD203B41FA5}">
                      <a16:colId xmlns:a16="http://schemas.microsoft.com/office/drawing/2014/main" val="1353711182"/>
                    </a:ext>
                  </a:extLst>
                </a:gridCol>
              </a:tblGrid>
              <a:tr h="251460">
                <a:tc>
                  <a:txBody>
                    <a:bodyPr/>
                    <a:lstStyle/>
                    <a:p>
                      <a:r>
                        <a:rPr lang="en-US" sz="1100" b="1" dirty="0">
                          <a:solidFill>
                            <a:schemeClr val="tx1"/>
                          </a:solidFill>
                        </a:rPr>
                        <a:t>IBM Software supported</a:t>
                      </a:r>
                    </a:p>
                  </a:txBody>
                  <a:tcPr marL="68580" marR="68580" marT="34290" marB="34290">
                    <a:solidFill>
                      <a:schemeClr val="tx2">
                        <a:lumMod val="90000"/>
                      </a:schemeClr>
                    </a:solidFill>
                  </a:tcPr>
                </a:tc>
                <a:tc>
                  <a:txBody>
                    <a:bodyPr/>
                    <a:lstStyle/>
                    <a:p>
                      <a:pPr algn="ctr"/>
                      <a:r>
                        <a:rPr lang="en-US" sz="1200" dirty="0">
                          <a:solidFill>
                            <a:schemeClr val="tx1"/>
                          </a:solidFill>
                        </a:rPr>
                        <a:t>Depends on product</a:t>
                      </a:r>
                    </a:p>
                  </a:txBody>
                  <a:tcPr marL="68580" marR="68580" marT="34290" marB="34290">
                    <a:solidFill>
                      <a:schemeClr val="tx2">
                        <a:lumMod val="90000"/>
                      </a:schemeClr>
                    </a:solidFill>
                  </a:tcPr>
                </a:tc>
                <a:tc>
                  <a:txBody>
                    <a:bodyPr/>
                    <a:lstStyle/>
                    <a:p>
                      <a:pPr algn="ctr"/>
                      <a:r>
                        <a:rPr lang="en-US" sz="1200" dirty="0">
                          <a:solidFill>
                            <a:schemeClr val="tx1"/>
                          </a:solidFill>
                        </a:rPr>
                        <a:t>Yes</a:t>
                      </a:r>
                    </a:p>
                  </a:txBody>
                  <a:tcPr marL="68580" marR="68580" marT="34290" marB="34290">
                    <a:solidFill>
                      <a:schemeClr val="accent2"/>
                    </a:solidFill>
                  </a:tcPr>
                </a:tc>
                <a:tc>
                  <a:txBody>
                    <a:bodyPr/>
                    <a:lstStyle/>
                    <a:p>
                      <a:pPr algn="ctr"/>
                      <a:r>
                        <a:rPr lang="en-US" sz="1200" dirty="0">
                          <a:solidFill>
                            <a:schemeClr val="tx1"/>
                          </a:solidFill>
                        </a:rPr>
                        <a:t>Yes</a:t>
                      </a:r>
                    </a:p>
                  </a:txBody>
                  <a:tcPr marL="68580" marR="68580" marT="34290" marB="34290">
                    <a:solidFill>
                      <a:schemeClr val="accent2"/>
                    </a:solidFill>
                  </a:tcPr>
                </a:tc>
                <a:extLst>
                  <a:ext uri="{0D108BD9-81ED-4DB2-BD59-A6C34878D82A}">
                    <a16:rowId xmlns:a16="http://schemas.microsoft.com/office/drawing/2014/main" val="2434205152"/>
                  </a:ext>
                </a:extLst>
              </a:tr>
              <a:tr h="342900">
                <a:tc>
                  <a:txBody>
                    <a:bodyPr/>
                    <a:lstStyle/>
                    <a:p>
                      <a:r>
                        <a:rPr lang="en-US" sz="1100" b="1" dirty="0">
                          <a:solidFill>
                            <a:schemeClr val="tx1"/>
                          </a:solidFill>
                        </a:rPr>
                        <a:t>Full stack support by IBM</a:t>
                      </a:r>
                    </a:p>
                    <a:p>
                      <a:r>
                        <a:rPr lang="en-US" sz="700" b="0" dirty="0">
                          <a:solidFill>
                            <a:schemeClr val="tx1"/>
                          </a:solidFill>
                        </a:rPr>
                        <a:t>(Base OS, software, deployment on cloud platform)</a:t>
                      </a:r>
                    </a:p>
                  </a:txBody>
                  <a:tcPr marL="68580" marR="68580" marT="34290" marB="34290">
                    <a:solidFill>
                      <a:schemeClr val="tx2">
                        <a:lumMod val="90000"/>
                      </a:schemeClr>
                    </a:solidFill>
                  </a:tcPr>
                </a:tc>
                <a:tc>
                  <a:txBody>
                    <a:bodyPr/>
                    <a:lstStyle/>
                    <a:p>
                      <a:pPr algn="ctr"/>
                      <a:r>
                        <a:rPr lang="en-US" sz="1200" dirty="0">
                          <a:solidFill>
                            <a:schemeClr val="tx1"/>
                          </a:solidFill>
                        </a:rPr>
                        <a:t>No</a:t>
                      </a:r>
                    </a:p>
                  </a:txBody>
                  <a:tcPr marL="68580" marR="68580" marT="34290" marB="34290">
                    <a:solidFill>
                      <a:schemeClr val="tx2">
                        <a:lumMod val="90000"/>
                      </a:schemeClr>
                    </a:solidFill>
                  </a:tcPr>
                </a:tc>
                <a:tc>
                  <a:txBody>
                    <a:bodyPr/>
                    <a:lstStyle/>
                    <a:p>
                      <a:pPr algn="ctr"/>
                      <a:r>
                        <a:rPr lang="en-US" sz="1200" dirty="0">
                          <a:solidFill>
                            <a:schemeClr val="tx1"/>
                          </a:solidFill>
                        </a:rPr>
                        <a:t>No</a:t>
                      </a:r>
                    </a:p>
                  </a:txBody>
                  <a:tcPr marL="68580" marR="68580" marT="34290" marB="34290">
                    <a:solidFill>
                      <a:schemeClr val="tx2">
                        <a:lumMod val="90000"/>
                      </a:schemeClr>
                    </a:solidFill>
                  </a:tcPr>
                </a:tc>
                <a:tc>
                  <a:txBody>
                    <a:bodyPr/>
                    <a:lstStyle/>
                    <a:p>
                      <a:pPr algn="ctr"/>
                      <a:r>
                        <a:rPr lang="en-US" sz="1200" dirty="0">
                          <a:solidFill>
                            <a:schemeClr val="tx1"/>
                          </a:solidFill>
                        </a:rPr>
                        <a:t>Yes</a:t>
                      </a:r>
                    </a:p>
                  </a:txBody>
                  <a:tcPr marL="68580" marR="68580" marT="34290" marB="34290">
                    <a:solidFill>
                      <a:schemeClr val="accent2"/>
                    </a:solidFill>
                  </a:tcPr>
                </a:tc>
                <a:extLst>
                  <a:ext uri="{0D108BD9-81ED-4DB2-BD59-A6C34878D82A}">
                    <a16:rowId xmlns:a16="http://schemas.microsoft.com/office/drawing/2014/main" val="4112118236"/>
                  </a:ext>
                </a:extLst>
              </a:tr>
              <a:tr h="365760">
                <a:tc>
                  <a:txBody>
                    <a:bodyPr/>
                    <a:lstStyle/>
                    <a:p>
                      <a:r>
                        <a:rPr lang="en-US" sz="1100" b="1" dirty="0">
                          <a:solidFill>
                            <a:schemeClr val="tx1"/>
                          </a:solidFill>
                        </a:rPr>
                        <a:t>Vulnerability Scanned</a:t>
                      </a:r>
                    </a:p>
                    <a:p>
                      <a:r>
                        <a:rPr lang="en-US" sz="800" b="0" dirty="0">
                          <a:solidFill>
                            <a:schemeClr val="tx1"/>
                          </a:solidFill>
                        </a:rPr>
                        <a:t>(Manages image vulnerabilities)</a:t>
                      </a:r>
                    </a:p>
                  </a:txBody>
                  <a:tcPr marL="68580" marR="68580" marT="34290" marB="34290">
                    <a:solidFill>
                      <a:schemeClr val="tx2">
                        <a:lumMod val="90000"/>
                      </a:schemeClr>
                    </a:solidFill>
                  </a:tcPr>
                </a:tc>
                <a:tc>
                  <a:txBody>
                    <a:bodyPr/>
                    <a:lstStyle/>
                    <a:p>
                      <a:pPr algn="ctr"/>
                      <a:r>
                        <a:rPr lang="en-US" sz="1200" dirty="0">
                          <a:solidFill>
                            <a:schemeClr val="tx1"/>
                          </a:solidFill>
                        </a:rPr>
                        <a:t>Scan yourself</a:t>
                      </a:r>
                    </a:p>
                  </a:txBody>
                  <a:tcPr marL="68580" marR="68580" marT="34290" marB="34290">
                    <a:solidFill>
                      <a:schemeClr val="tx2">
                        <a:lumMod val="90000"/>
                      </a:schemeClr>
                    </a:solidFill>
                  </a:tcPr>
                </a:tc>
                <a:tc>
                  <a:txBody>
                    <a:bodyPr/>
                    <a:lstStyle/>
                    <a:p>
                      <a:pPr algn="ctr"/>
                      <a:r>
                        <a:rPr lang="en-US" sz="1200" dirty="0">
                          <a:solidFill>
                            <a:schemeClr val="tx1"/>
                          </a:solidFill>
                        </a:rPr>
                        <a:t>Yes</a:t>
                      </a:r>
                    </a:p>
                  </a:txBody>
                  <a:tcPr marL="68580" marR="68580" marT="34290" marB="34290">
                    <a:solidFill>
                      <a:schemeClr val="accent2"/>
                    </a:solidFill>
                  </a:tcPr>
                </a:tc>
                <a:tc>
                  <a:txBody>
                    <a:bodyPr/>
                    <a:lstStyle/>
                    <a:p>
                      <a:pPr algn="ctr"/>
                      <a:r>
                        <a:rPr lang="en-US" sz="1200" dirty="0">
                          <a:solidFill>
                            <a:schemeClr val="tx1"/>
                          </a:solidFill>
                        </a:rPr>
                        <a:t>Yes</a:t>
                      </a:r>
                    </a:p>
                  </a:txBody>
                  <a:tcPr marL="68580" marR="68580" marT="34290" marB="34290">
                    <a:solidFill>
                      <a:schemeClr val="accent2"/>
                    </a:solidFill>
                  </a:tcPr>
                </a:tc>
                <a:extLst>
                  <a:ext uri="{0D108BD9-81ED-4DB2-BD59-A6C34878D82A}">
                    <a16:rowId xmlns:a16="http://schemas.microsoft.com/office/drawing/2014/main" val="3346486655"/>
                  </a:ext>
                </a:extLst>
              </a:tr>
              <a:tr h="365760">
                <a:tc>
                  <a:txBody>
                    <a:bodyPr/>
                    <a:lstStyle/>
                    <a:p>
                      <a:r>
                        <a:rPr lang="en-US" sz="1100" b="1" dirty="0">
                          <a:solidFill>
                            <a:schemeClr val="tx1"/>
                          </a:solidFill>
                        </a:rPr>
                        <a:t>Orchestrated for Production</a:t>
                      </a:r>
                    </a:p>
                    <a:p>
                      <a:r>
                        <a:rPr lang="en-US" sz="800" b="0" dirty="0">
                          <a:solidFill>
                            <a:schemeClr val="tx1"/>
                          </a:solidFill>
                        </a:rPr>
                        <a:t>(Built for Kubernetes by product experts)</a:t>
                      </a:r>
                    </a:p>
                  </a:txBody>
                  <a:tcPr marL="68580" marR="68580" marT="34290" marB="34290">
                    <a:solidFill>
                      <a:schemeClr val="tx2">
                        <a:lumMod val="90000"/>
                      </a:schemeClr>
                    </a:solidFill>
                  </a:tcPr>
                </a:tc>
                <a:tc>
                  <a:txBody>
                    <a:bodyPr/>
                    <a:lstStyle/>
                    <a:p>
                      <a:pPr algn="ctr"/>
                      <a:r>
                        <a:rPr lang="en-US" sz="1200" dirty="0">
                          <a:solidFill>
                            <a:schemeClr val="tx1"/>
                          </a:solidFill>
                        </a:rPr>
                        <a:t>None</a:t>
                      </a:r>
                    </a:p>
                  </a:txBody>
                  <a:tcPr marL="68580" marR="68580" marT="34290" marB="34290">
                    <a:solidFill>
                      <a:schemeClr val="tx2">
                        <a:lumMod val="90000"/>
                      </a:schemeClr>
                    </a:solidFill>
                  </a:tcPr>
                </a:tc>
                <a:tc>
                  <a:txBody>
                    <a:bodyPr/>
                    <a:lstStyle/>
                    <a:p>
                      <a:pPr algn="ctr"/>
                      <a:r>
                        <a:rPr lang="en-US" sz="1200" dirty="0">
                          <a:solidFill>
                            <a:schemeClr val="tx1"/>
                          </a:solidFill>
                        </a:rPr>
                        <a:t>None</a:t>
                      </a:r>
                    </a:p>
                  </a:txBody>
                  <a:tcPr marL="68580" marR="68580" marT="34290" marB="34290">
                    <a:solidFill>
                      <a:schemeClr val="tx2">
                        <a:lumMod val="90000"/>
                      </a:schemeClr>
                    </a:solidFill>
                  </a:tcPr>
                </a:tc>
                <a:tc>
                  <a:txBody>
                    <a:bodyPr/>
                    <a:lstStyle/>
                    <a:p>
                      <a:pPr algn="ctr"/>
                      <a:r>
                        <a:rPr lang="en-US" sz="1200" dirty="0">
                          <a:solidFill>
                            <a:schemeClr val="tx1"/>
                          </a:solidFill>
                        </a:rPr>
                        <a:t>Yes</a:t>
                      </a:r>
                    </a:p>
                  </a:txBody>
                  <a:tcPr marL="68580" marR="68580" marT="34290" marB="34290">
                    <a:solidFill>
                      <a:schemeClr val="accent2"/>
                    </a:solidFill>
                  </a:tcPr>
                </a:tc>
                <a:extLst>
                  <a:ext uri="{0D108BD9-81ED-4DB2-BD59-A6C34878D82A}">
                    <a16:rowId xmlns:a16="http://schemas.microsoft.com/office/drawing/2014/main" val="1195493610"/>
                  </a:ext>
                </a:extLst>
              </a:tr>
              <a:tr h="251460">
                <a:tc>
                  <a:txBody>
                    <a:bodyPr/>
                    <a:lstStyle/>
                    <a:p>
                      <a:r>
                        <a:rPr lang="en-US" sz="1100" b="1" dirty="0">
                          <a:solidFill>
                            <a:schemeClr val="tx1"/>
                          </a:solidFill>
                        </a:rPr>
                        <a:t>Management and Operations</a:t>
                      </a:r>
                    </a:p>
                  </a:txBody>
                  <a:tcPr marL="68580" marR="68580" marT="34290" marB="34290">
                    <a:solidFill>
                      <a:schemeClr val="tx2">
                        <a:lumMod val="90000"/>
                      </a:schemeClr>
                    </a:solidFill>
                  </a:tcPr>
                </a:tc>
                <a:tc>
                  <a:txBody>
                    <a:bodyPr/>
                    <a:lstStyle/>
                    <a:p>
                      <a:pPr algn="ctr"/>
                      <a:r>
                        <a:rPr lang="en-US" sz="1200" dirty="0">
                          <a:solidFill>
                            <a:schemeClr val="tx1"/>
                          </a:solidFill>
                        </a:rPr>
                        <a:t>Roll your own</a:t>
                      </a:r>
                    </a:p>
                  </a:txBody>
                  <a:tcPr marL="68580" marR="68580" marT="34290" marB="34290">
                    <a:solidFill>
                      <a:schemeClr val="tx2">
                        <a:lumMod val="90000"/>
                      </a:schemeClr>
                    </a:solidFill>
                  </a:tcPr>
                </a:tc>
                <a:tc>
                  <a:txBody>
                    <a:bodyPr/>
                    <a:lstStyle/>
                    <a:p>
                      <a:pPr algn="ctr"/>
                      <a:r>
                        <a:rPr lang="en-US" sz="1200" dirty="0">
                          <a:solidFill>
                            <a:schemeClr val="tx1"/>
                          </a:solidFill>
                        </a:rPr>
                        <a:t>Roll your own</a:t>
                      </a:r>
                    </a:p>
                  </a:txBody>
                  <a:tcPr marL="68580" marR="68580" marT="34290" marB="34290">
                    <a:solidFill>
                      <a:schemeClr val="tx2">
                        <a:lumMod val="90000"/>
                      </a:schemeClr>
                    </a:solidFill>
                  </a:tcPr>
                </a:tc>
                <a:tc>
                  <a:txBody>
                    <a:bodyPr/>
                    <a:lstStyle/>
                    <a:p>
                      <a:pPr algn="ctr"/>
                      <a:r>
                        <a:rPr lang="en-US" sz="1200" dirty="0">
                          <a:solidFill>
                            <a:schemeClr val="tx1"/>
                          </a:solidFill>
                        </a:rPr>
                        <a:t>Built-in</a:t>
                      </a:r>
                    </a:p>
                  </a:txBody>
                  <a:tcPr marL="68580" marR="68580" marT="34290" marB="34290">
                    <a:solidFill>
                      <a:schemeClr val="accent2"/>
                    </a:solidFill>
                  </a:tcPr>
                </a:tc>
                <a:extLst>
                  <a:ext uri="{0D108BD9-81ED-4DB2-BD59-A6C34878D82A}">
                    <a16:rowId xmlns:a16="http://schemas.microsoft.com/office/drawing/2014/main" val="2977706070"/>
                  </a:ext>
                </a:extLst>
              </a:tr>
              <a:tr h="251460">
                <a:tc>
                  <a:txBody>
                    <a:bodyPr/>
                    <a:lstStyle/>
                    <a:p>
                      <a:r>
                        <a:rPr lang="en-US" sz="1100" b="1" dirty="0">
                          <a:solidFill>
                            <a:schemeClr val="tx1"/>
                          </a:solidFill>
                        </a:rPr>
                        <a:t>License Metering Integration</a:t>
                      </a:r>
                    </a:p>
                  </a:txBody>
                  <a:tcPr marL="68580" marR="68580" marT="34290" marB="34290">
                    <a:solidFill>
                      <a:schemeClr val="tx2">
                        <a:lumMod val="90000"/>
                      </a:schemeClr>
                    </a:solidFill>
                  </a:tcPr>
                </a:tc>
                <a:tc>
                  <a:txBody>
                    <a:bodyPr/>
                    <a:lstStyle/>
                    <a:p>
                      <a:pPr algn="ctr"/>
                      <a:r>
                        <a:rPr lang="en-US" sz="1200" dirty="0">
                          <a:solidFill>
                            <a:schemeClr val="tx1"/>
                          </a:solidFill>
                        </a:rPr>
                        <a:t>Do it yourself</a:t>
                      </a:r>
                    </a:p>
                  </a:txBody>
                  <a:tcPr marL="68580" marR="68580" marT="34290" marB="34290">
                    <a:solidFill>
                      <a:schemeClr val="tx2">
                        <a:lumMod val="90000"/>
                      </a:schemeClr>
                    </a:solidFill>
                  </a:tcPr>
                </a:tc>
                <a:tc>
                  <a:txBody>
                    <a:bodyPr/>
                    <a:lstStyle/>
                    <a:p>
                      <a:pPr algn="ctr"/>
                      <a:r>
                        <a:rPr lang="en-US" sz="1200" dirty="0">
                          <a:solidFill>
                            <a:schemeClr val="tx1"/>
                          </a:solidFill>
                        </a:rPr>
                        <a:t>Do it yourself</a:t>
                      </a:r>
                    </a:p>
                  </a:txBody>
                  <a:tcPr marL="68580" marR="68580" marT="34290" marB="34290">
                    <a:solidFill>
                      <a:schemeClr val="tx2">
                        <a:lumMod val="90000"/>
                      </a:schemeClr>
                    </a:solidFill>
                  </a:tcPr>
                </a:tc>
                <a:tc>
                  <a:txBody>
                    <a:bodyPr/>
                    <a:lstStyle/>
                    <a:p>
                      <a:pPr algn="ctr"/>
                      <a:r>
                        <a:rPr lang="en-US" sz="1200" dirty="0">
                          <a:solidFill>
                            <a:schemeClr val="tx1"/>
                          </a:solidFill>
                        </a:rPr>
                        <a:t>Yes</a:t>
                      </a:r>
                    </a:p>
                  </a:txBody>
                  <a:tcPr marL="68580" marR="68580" marT="34290" marB="34290">
                    <a:solidFill>
                      <a:schemeClr val="accent2"/>
                    </a:solidFill>
                  </a:tcPr>
                </a:tc>
                <a:extLst>
                  <a:ext uri="{0D108BD9-81ED-4DB2-BD59-A6C34878D82A}">
                    <a16:rowId xmlns:a16="http://schemas.microsoft.com/office/drawing/2014/main" val="3806730926"/>
                  </a:ext>
                </a:extLst>
              </a:tr>
              <a:tr h="251460">
                <a:tc>
                  <a:txBody>
                    <a:bodyPr/>
                    <a:lstStyle/>
                    <a:p>
                      <a:r>
                        <a:rPr lang="en-US" sz="1100" b="1" dirty="0">
                          <a:solidFill>
                            <a:schemeClr val="tx1"/>
                          </a:solidFill>
                        </a:rPr>
                        <a:t>Lifecycle Management</a:t>
                      </a:r>
                    </a:p>
                  </a:txBody>
                  <a:tcPr marL="68580" marR="68580" marT="34290" marB="34290">
                    <a:solidFill>
                      <a:schemeClr val="tx2">
                        <a:lumMod val="90000"/>
                      </a:schemeClr>
                    </a:solidFill>
                  </a:tcPr>
                </a:tc>
                <a:tc>
                  <a:txBody>
                    <a:bodyPr/>
                    <a:lstStyle/>
                    <a:p>
                      <a:pPr algn="ctr"/>
                      <a:r>
                        <a:rPr lang="en-US" sz="1200" dirty="0">
                          <a:solidFill>
                            <a:schemeClr val="tx1"/>
                          </a:solidFill>
                        </a:rPr>
                        <a:t>Manage it yourself</a:t>
                      </a:r>
                    </a:p>
                  </a:txBody>
                  <a:tcPr marL="68580" marR="68580" marT="34290" marB="34290">
                    <a:solidFill>
                      <a:schemeClr val="tx2">
                        <a:lumMod val="90000"/>
                      </a:schemeClr>
                    </a:solidFill>
                  </a:tcPr>
                </a:tc>
                <a:tc>
                  <a:txBody>
                    <a:bodyPr/>
                    <a:lstStyle/>
                    <a:p>
                      <a:pPr algn="ctr"/>
                      <a:r>
                        <a:rPr lang="en-US" sz="1200" dirty="0">
                          <a:solidFill>
                            <a:schemeClr val="tx1"/>
                          </a:solidFill>
                        </a:rPr>
                        <a:t>Manage it yourself</a:t>
                      </a:r>
                    </a:p>
                  </a:txBody>
                  <a:tcPr marL="68580" marR="68580" marT="34290" marB="34290">
                    <a:solidFill>
                      <a:schemeClr val="tx2">
                        <a:lumMod val="90000"/>
                      </a:schemeClr>
                    </a:solidFill>
                  </a:tcPr>
                </a:tc>
                <a:tc>
                  <a:txBody>
                    <a:bodyPr/>
                    <a:lstStyle/>
                    <a:p>
                      <a:pPr algn="ctr"/>
                      <a:r>
                        <a:rPr lang="en-US" sz="1200" dirty="0">
                          <a:solidFill>
                            <a:schemeClr val="tx1"/>
                          </a:solidFill>
                        </a:rPr>
                        <a:t>Yes</a:t>
                      </a:r>
                    </a:p>
                  </a:txBody>
                  <a:tcPr marL="68580" marR="68580" marT="34290" marB="34290">
                    <a:solidFill>
                      <a:schemeClr val="accent2"/>
                    </a:solidFill>
                  </a:tcPr>
                </a:tc>
                <a:extLst>
                  <a:ext uri="{0D108BD9-81ED-4DB2-BD59-A6C34878D82A}">
                    <a16:rowId xmlns:a16="http://schemas.microsoft.com/office/drawing/2014/main" val="1863542359"/>
                  </a:ext>
                </a:extLst>
              </a:tr>
            </a:tbl>
          </a:graphicData>
        </a:graphic>
      </p:graphicFrame>
      <p:pic>
        <p:nvPicPr>
          <p:cNvPr id="9" name="Picture 6" descr="mage result for ibm cloud private">
            <a:extLst>
              <a:ext uri="{FF2B5EF4-FFF2-40B4-BE49-F238E27FC236}">
                <a16:creationId xmlns:a16="http://schemas.microsoft.com/office/drawing/2014/main" id="{E4E38983-7986-5E46-8C0A-8BA1A0A44A0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38679" y="886540"/>
            <a:ext cx="316400" cy="33387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descr="Image">
            <a:extLst>
              <a:ext uri="{FF2B5EF4-FFF2-40B4-BE49-F238E27FC236}">
                <a16:creationId xmlns:a16="http://schemas.microsoft.com/office/drawing/2014/main" id="{1DF2B613-1AE6-B947-8516-53E13A52AB0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44842" y="861188"/>
            <a:ext cx="397918" cy="359227"/>
          </a:xfrm>
          <a:prstGeom prst="rect">
            <a:avLst/>
          </a:prstGeom>
          <a:ln w="12700">
            <a:miter lim="400000"/>
          </a:ln>
        </p:spPr>
      </p:pic>
      <p:sp>
        <p:nvSpPr>
          <p:cNvPr id="11" name="Oval 10">
            <a:extLst>
              <a:ext uri="{FF2B5EF4-FFF2-40B4-BE49-F238E27FC236}">
                <a16:creationId xmlns:a16="http://schemas.microsoft.com/office/drawing/2014/main" id="{2EBD8F95-90F0-7A4A-BD00-388A542B1FD2}"/>
              </a:ext>
            </a:extLst>
          </p:cNvPr>
          <p:cNvSpPr/>
          <p:nvPr/>
        </p:nvSpPr>
        <p:spPr>
          <a:xfrm>
            <a:off x="2769688" y="1394938"/>
            <a:ext cx="1169378" cy="958361"/>
          </a:xfrm>
          <a:prstGeom prst="ellipse">
            <a:avLst/>
          </a:prstGeom>
        </p:spPr>
        <p:txBody>
          <a:bodyPr wrap="square" lIns="0" tIns="0" rIns="0" bIns="0" rtlCol="0" anchor="ctr">
            <a:noAutofit/>
          </a:bodyPr>
          <a:lstStyle/>
          <a:p>
            <a:pPr algn="ctr">
              <a:defRPr/>
            </a:pPr>
            <a:endParaRPr lang="en-US" sz="900" dirty="0" err="1">
              <a:solidFill>
                <a:srgbClr val="FFFFFF"/>
              </a:solidFill>
              <a:latin typeface="Arial"/>
              <a:cs typeface="Arial"/>
            </a:endParaRPr>
          </a:p>
        </p:txBody>
      </p:sp>
      <p:sp>
        <p:nvSpPr>
          <p:cNvPr id="3" name="Rectangle 2">
            <a:extLst>
              <a:ext uri="{FF2B5EF4-FFF2-40B4-BE49-F238E27FC236}">
                <a16:creationId xmlns:a16="http://schemas.microsoft.com/office/drawing/2014/main" id="{53CA9841-05C8-0C4F-8BC9-CD2CD608CF0B}"/>
              </a:ext>
            </a:extLst>
          </p:cNvPr>
          <p:cNvSpPr/>
          <p:nvPr/>
        </p:nvSpPr>
        <p:spPr>
          <a:xfrm>
            <a:off x="7077708" y="1775314"/>
            <a:ext cx="1829027" cy="415498"/>
          </a:xfrm>
          <a:prstGeom prst="rect">
            <a:avLst/>
          </a:prstGeom>
        </p:spPr>
        <p:txBody>
          <a:bodyPr wrap="none">
            <a:spAutoFit/>
          </a:bodyPr>
          <a:lstStyle/>
          <a:p>
            <a:pPr algn="ctr">
              <a:defRPr/>
            </a:pPr>
            <a:r>
              <a:rPr lang="en-US" sz="1050" kern="0" spc="-23" dirty="0">
                <a:solidFill>
                  <a:srgbClr val="FFFFFF"/>
                </a:solidFill>
                <a:latin typeface="Arial"/>
                <a:cs typeface="Arial"/>
              </a:rPr>
              <a:t>Simplified, Enterprise grade, </a:t>
            </a:r>
          </a:p>
          <a:p>
            <a:pPr algn="ctr">
              <a:defRPr/>
            </a:pPr>
            <a:r>
              <a:rPr lang="en-US" sz="1050" kern="0" spc="-23" dirty="0">
                <a:solidFill>
                  <a:srgbClr val="FFFFFF"/>
                </a:solidFill>
                <a:latin typeface="Arial"/>
                <a:cs typeface="Arial"/>
              </a:rPr>
              <a:t>Fully supported</a:t>
            </a:r>
          </a:p>
        </p:txBody>
      </p:sp>
      <p:sp>
        <p:nvSpPr>
          <p:cNvPr id="34" name="TextBox 33">
            <a:extLst>
              <a:ext uri="{FF2B5EF4-FFF2-40B4-BE49-F238E27FC236}">
                <a16:creationId xmlns:a16="http://schemas.microsoft.com/office/drawing/2014/main" id="{0FDB7BB6-099E-DD46-925D-4F15EB9C1419}"/>
              </a:ext>
            </a:extLst>
          </p:cNvPr>
          <p:cNvSpPr txBox="1"/>
          <p:nvPr/>
        </p:nvSpPr>
        <p:spPr>
          <a:xfrm>
            <a:off x="142726" y="93800"/>
            <a:ext cx="9006500" cy="523220"/>
          </a:xfrm>
          <a:prstGeom prst="rect">
            <a:avLst/>
          </a:prstGeom>
          <a:noFill/>
        </p:spPr>
        <p:txBody>
          <a:bodyPr wrap="square" rtlCol="0">
            <a:spAutoFit/>
          </a:bodyPr>
          <a:lstStyle/>
          <a:p>
            <a:pPr>
              <a:defRPr/>
            </a:pPr>
            <a:r>
              <a:rPr lang="en-US" sz="2800" dirty="0">
                <a:solidFill>
                  <a:srgbClr val="000E5E"/>
                </a:solidFill>
                <a:latin typeface="IBM Plex Sans"/>
              </a:rPr>
              <a:t>IBM Cloud Paks are Enterprise Ready out of the box</a:t>
            </a:r>
          </a:p>
        </p:txBody>
      </p:sp>
      <p:sp>
        <p:nvSpPr>
          <p:cNvPr id="35" name="Rectangle 34">
            <a:extLst>
              <a:ext uri="{FF2B5EF4-FFF2-40B4-BE49-F238E27FC236}">
                <a16:creationId xmlns:a16="http://schemas.microsoft.com/office/drawing/2014/main" id="{0142DC29-5101-F24D-B592-DF409871613E}"/>
              </a:ext>
            </a:extLst>
          </p:cNvPr>
          <p:cNvSpPr/>
          <p:nvPr/>
        </p:nvSpPr>
        <p:spPr>
          <a:xfrm>
            <a:off x="4784230" y="1775314"/>
            <a:ext cx="1833323" cy="415498"/>
          </a:xfrm>
          <a:prstGeom prst="rect">
            <a:avLst/>
          </a:prstGeom>
        </p:spPr>
        <p:txBody>
          <a:bodyPr wrap="none">
            <a:spAutoFit/>
          </a:bodyPr>
          <a:lstStyle/>
          <a:p>
            <a:pPr algn="ctr">
              <a:defRPr/>
            </a:pPr>
            <a:r>
              <a:rPr lang="en-US" sz="1050" kern="0" spc="-23" dirty="0">
                <a:solidFill>
                  <a:srgbClr val="FFFFFF"/>
                </a:solidFill>
                <a:latin typeface="Arial"/>
                <a:cs typeface="Arial"/>
              </a:rPr>
              <a:t>Client receives IBM Software</a:t>
            </a:r>
          </a:p>
          <a:p>
            <a:pPr algn="ctr">
              <a:defRPr/>
            </a:pPr>
            <a:r>
              <a:rPr lang="en-US" sz="1050" kern="0" spc="-23" dirty="0">
                <a:solidFill>
                  <a:srgbClr val="FFFFFF"/>
                </a:solidFill>
                <a:latin typeface="Arial"/>
                <a:cs typeface="Arial"/>
              </a:rPr>
              <a:t>in the form of container(s)</a:t>
            </a:r>
          </a:p>
        </p:txBody>
      </p:sp>
      <p:sp>
        <p:nvSpPr>
          <p:cNvPr id="36" name="Rectangle 35">
            <a:extLst>
              <a:ext uri="{FF2B5EF4-FFF2-40B4-BE49-F238E27FC236}">
                <a16:creationId xmlns:a16="http://schemas.microsoft.com/office/drawing/2014/main" id="{B909B7BC-2E11-034E-85DC-1C9859B6FFAB}"/>
              </a:ext>
            </a:extLst>
          </p:cNvPr>
          <p:cNvSpPr/>
          <p:nvPr/>
        </p:nvSpPr>
        <p:spPr>
          <a:xfrm>
            <a:off x="2477075" y="1778102"/>
            <a:ext cx="1893403" cy="553998"/>
          </a:xfrm>
          <a:prstGeom prst="rect">
            <a:avLst/>
          </a:prstGeom>
        </p:spPr>
        <p:txBody>
          <a:bodyPr wrap="none">
            <a:spAutoFit/>
          </a:bodyPr>
          <a:lstStyle/>
          <a:p>
            <a:pPr algn="ctr">
              <a:defRPr/>
            </a:pPr>
            <a:r>
              <a:rPr lang="en-US" sz="1050" kern="0" spc="-23">
                <a:solidFill>
                  <a:srgbClr val="FFFFFF"/>
                </a:solidFill>
                <a:latin typeface="Arial"/>
                <a:cs typeface="Arial"/>
              </a:rPr>
              <a:t>Client </a:t>
            </a:r>
            <a:r>
              <a:rPr lang="en-US" sz="1050" kern="0" spc="-23" dirty="0">
                <a:solidFill>
                  <a:srgbClr val="FFFFFF"/>
                </a:solidFill>
                <a:latin typeface="Arial"/>
                <a:cs typeface="Arial"/>
              </a:rPr>
              <a:t>takes software binaries,</a:t>
            </a:r>
          </a:p>
          <a:p>
            <a:pPr algn="ctr">
              <a:defRPr/>
            </a:pPr>
            <a:r>
              <a:rPr lang="en-US" sz="1050" kern="0" spc="-23" dirty="0">
                <a:solidFill>
                  <a:srgbClr val="FFFFFF"/>
                </a:solidFill>
                <a:latin typeface="Arial"/>
                <a:cs typeface="Arial"/>
              </a:rPr>
              <a:t>Creates their own containers.</a:t>
            </a:r>
            <a:endParaRPr lang="en-US" sz="900" kern="0" spc="-23" dirty="0">
              <a:solidFill>
                <a:srgbClr val="FFFFFF"/>
              </a:solidFill>
              <a:latin typeface="Arial"/>
              <a:cs typeface="Arial"/>
            </a:endParaRPr>
          </a:p>
          <a:p>
            <a:pPr algn="ctr">
              <a:defRPr/>
            </a:pPr>
            <a:endParaRPr lang="en-US" sz="900" kern="0" spc="-23" dirty="0">
              <a:solidFill>
                <a:srgbClr val="FFFFFF"/>
              </a:solidFill>
              <a:latin typeface="Arial"/>
              <a:cs typeface="Arial"/>
            </a:endParaRPr>
          </a:p>
        </p:txBody>
      </p:sp>
      <p:pic>
        <p:nvPicPr>
          <p:cNvPr id="12" name="Picture 11">
            <a:extLst>
              <a:ext uri="{FF2B5EF4-FFF2-40B4-BE49-F238E27FC236}">
                <a16:creationId xmlns:a16="http://schemas.microsoft.com/office/drawing/2014/main" id="{4AAB3FFC-1037-E446-B976-FFA7E2C638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41642" y="886540"/>
            <a:ext cx="460058" cy="265496"/>
          </a:xfrm>
          <a:prstGeom prst="rect">
            <a:avLst/>
          </a:prstGeom>
        </p:spPr>
      </p:pic>
      <p:sp>
        <p:nvSpPr>
          <p:cNvPr id="17" name="Footer Placeholder 6">
            <a:extLst>
              <a:ext uri="{FF2B5EF4-FFF2-40B4-BE49-F238E27FC236}">
                <a16:creationId xmlns:a16="http://schemas.microsoft.com/office/drawing/2014/main" id="{745FB444-ED93-42A0-BC6D-CC8B6EAE7BE6}"/>
              </a:ext>
            </a:extLst>
          </p:cNvPr>
          <p:cNvSpPr>
            <a:spLocks noGrp="1"/>
          </p:cNvSpPr>
          <p:nvPr>
            <p:ph type="ftr" sz="quarter" idx="11"/>
          </p:nvPr>
        </p:nvSpPr>
        <p:spPr>
          <a:xfrm>
            <a:off x="228600" y="4903470"/>
            <a:ext cx="6400800" cy="137160"/>
          </a:xfrm>
        </p:spPr>
        <p:txBody>
          <a:bodyPr/>
          <a:lstStyle/>
          <a:p>
            <a:pPr>
              <a:defRPr/>
            </a:pPr>
            <a:r>
              <a:rPr lang="de-DE" dirty="0">
                <a:solidFill>
                  <a:srgbClr val="FFFFFF"/>
                </a:solidFill>
                <a:latin typeface="IBM Plex Sans"/>
              </a:rPr>
              <a:t>Cloud Integration Business – IBM Hybrid Cloud  /  August 7, 2018  /  © 2018 IBM Corporation – For Internal Use Only</a:t>
            </a:r>
            <a:endParaRPr lang="en-US" dirty="0">
              <a:solidFill>
                <a:srgbClr val="FFFFFF"/>
              </a:solidFill>
              <a:latin typeface="IBM Plex Sans"/>
            </a:endParaRPr>
          </a:p>
        </p:txBody>
      </p:sp>
      <p:sp>
        <p:nvSpPr>
          <p:cNvPr id="18" name="Slide Number Placeholder 1">
            <a:extLst>
              <a:ext uri="{FF2B5EF4-FFF2-40B4-BE49-F238E27FC236}">
                <a16:creationId xmlns:a16="http://schemas.microsoft.com/office/drawing/2014/main" id="{CC511641-0544-427F-B98D-BCE12CEAC606}"/>
              </a:ext>
            </a:extLst>
          </p:cNvPr>
          <p:cNvSpPr>
            <a:spLocks noGrp="1"/>
          </p:cNvSpPr>
          <p:nvPr>
            <p:ph type="sldNum" sz="quarter" idx="10"/>
          </p:nvPr>
        </p:nvSpPr>
        <p:spPr>
          <a:xfrm>
            <a:off x="6557848" y="4972050"/>
            <a:ext cx="2514600" cy="171450"/>
          </a:xfrm>
        </p:spPr>
        <p:txBody>
          <a:bodyPr/>
          <a:lstStyle/>
          <a:p>
            <a:pPr>
              <a:defRPr/>
            </a:pPr>
            <a:r>
              <a:rPr lang="en-US" dirty="0">
                <a:solidFill>
                  <a:srgbClr val="FFFFFF"/>
                </a:solidFill>
                <a:latin typeface="IBM Plex Sans"/>
              </a:rPr>
              <a:t>IBM Confidential – Page </a:t>
            </a:r>
            <a:fld id="{68C84B11-9EBE-4E5C-B462-549C9216BA5A}" type="slidenum">
              <a:rPr lang="en-US">
                <a:solidFill>
                  <a:srgbClr val="FFFFFF"/>
                </a:solidFill>
                <a:latin typeface="IBM Plex Sans"/>
              </a:rPr>
              <a:pPr>
                <a:defRPr/>
              </a:pPr>
              <a:t>14</a:t>
            </a:fld>
            <a:endParaRPr lang="en-US" dirty="0">
              <a:solidFill>
                <a:srgbClr val="FFFFFF"/>
              </a:solidFill>
              <a:latin typeface="IBM Plex Sans"/>
            </a:endParaRPr>
          </a:p>
        </p:txBody>
      </p:sp>
    </p:spTree>
    <p:extLst>
      <p:ext uri="{BB962C8B-B14F-4D97-AF65-F5344CB8AC3E}">
        <p14:creationId xmlns:p14="http://schemas.microsoft.com/office/powerpoint/2010/main" val="3839144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903BAB56-B514-4C95-8922-52AD052C2B4E}"/>
              </a:ext>
            </a:extLst>
          </p:cNvPr>
          <p:cNvSpPr/>
          <p:nvPr/>
        </p:nvSpPr>
        <p:spPr>
          <a:xfrm>
            <a:off x="5719582" y="1444334"/>
            <a:ext cx="1979407" cy="576518"/>
          </a:xfrm>
          <a:prstGeom prst="roundRect">
            <a:avLst/>
          </a:prstGeom>
          <a:solidFill>
            <a:srgbClr val="999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GB" sz="1400" dirty="0">
              <a:solidFill>
                <a:schemeClr val="tx1"/>
              </a:solidFill>
            </a:endParaRPr>
          </a:p>
        </p:txBody>
      </p:sp>
      <p:sp>
        <p:nvSpPr>
          <p:cNvPr id="16" name="TextBox 15">
            <a:extLst>
              <a:ext uri="{FF2B5EF4-FFF2-40B4-BE49-F238E27FC236}">
                <a16:creationId xmlns:a16="http://schemas.microsoft.com/office/drawing/2014/main" id="{7EB7D98D-0FE0-4818-8FA5-CF6A46A9E2F4}"/>
              </a:ext>
            </a:extLst>
          </p:cNvPr>
          <p:cNvSpPr txBox="1"/>
          <p:nvPr/>
        </p:nvSpPr>
        <p:spPr>
          <a:xfrm>
            <a:off x="6831982" y="2160443"/>
            <a:ext cx="1697709" cy="300082"/>
          </a:xfrm>
          <a:prstGeom prst="rect">
            <a:avLst/>
          </a:prstGeom>
          <a:noFill/>
        </p:spPr>
        <p:txBody>
          <a:bodyPr wrap="none" rtlCol="0">
            <a:spAutoFit/>
          </a:bodyPr>
          <a:lstStyle/>
          <a:p>
            <a:r>
              <a:rPr lang="en-GB" dirty="0"/>
              <a:t>ReplicaSet: 2 Replicas</a:t>
            </a:r>
          </a:p>
        </p:txBody>
      </p:sp>
      <p:sp>
        <p:nvSpPr>
          <p:cNvPr id="32" name="Rectangle: Rounded Corners 31">
            <a:extLst>
              <a:ext uri="{FF2B5EF4-FFF2-40B4-BE49-F238E27FC236}">
                <a16:creationId xmlns:a16="http://schemas.microsoft.com/office/drawing/2014/main" id="{1B64263C-7A8B-4E4D-A502-F0A4799DF0B0}"/>
              </a:ext>
            </a:extLst>
          </p:cNvPr>
          <p:cNvSpPr/>
          <p:nvPr/>
        </p:nvSpPr>
        <p:spPr>
          <a:xfrm>
            <a:off x="5567182" y="1291934"/>
            <a:ext cx="1979407" cy="576518"/>
          </a:xfrm>
          <a:prstGeom prst="roundRect">
            <a:avLst/>
          </a:prstGeom>
          <a:solidFill>
            <a:srgbClr val="999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GB" sz="1400" dirty="0">
              <a:solidFill>
                <a:schemeClr val="tx1"/>
              </a:solidFill>
            </a:endParaRPr>
          </a:p>
        </p:txBody>
      </p:sp>
      <p:sp>
        <p:nvSpPr>
          <p:cNvPr id="30" name="Rectangle: Rounded Corners 29">
            <a:extLst>
              <a:ext uri="{FF2B5EF4-FFF2-40B4-BE49-F238E27FC236}">
                <a16:creationId xmlns:a16="http://schemas.microsoft.com/office/drawing/2014/main" id="{72FF62F4-E7A9-490A-9FE5-B39B2CDB0445}"/>
              </a:ext>
            </a:extLst>
          </p:cNvPr>
          <p:cNvSpPr/>
          <p:nvPr/>
        </p:nvSpPr>
        <p:spPr>
          <a:xfrm>
            <a:off x="5567183" y="2603198"/>
            <a:ext cx="1979407" cy="576518"/>
          </a:xfrm>
          <a:prstGeom prst="roundRect">
            <a:avLst/>
          </a:prstGeom>
          <a:solidFill>
            <a:srgbClr val="FF00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GB" sz="1400" dirty="0">
              <a:solidFill>
                <a:schemeClr val="tx1"/>
              </a:solidFill>
            </a:endParaRPr>
          </a:p>
        </p:txBody>
      </p:sp>
      <p:pic>
        <p:nvPicPr>
          <p:cNvPr id="4" name="Picture 3">
            <a:extLst>
              <a:ext uri="{FF2B5EF4-FFF2-40B4-BE49-F238E27FC236}">
                <a16:creationId xmlns:a16="http://schemas.microsoft.com/office/drawing/2014/main" id="{82A2006E-C0F1-40C5-81D4-77B713F4182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7074" y="400970"/>
            <a:ext cx="600882" cy="665183"/>
          </a:xfrm>
          <a:prstGeom prst="rect">
            <a:avLst/>
          </a:prstGeom>
        </p:spPr>
      </p:pic>
      <p:sp>
        <p:nvSpPr>
          <p:cNvPr id="5" name="Rectangle: Rounded Corners 4">
            <a:extLst>
              <a:ext uri="{FF2B5EF4-FFF2-40B4-BE49-F238E27FC236}">
                <a16:creationId xmlns:a16="http://schemas.microsoft.com/office/drawing/2014/main" id="{2C56583B-CB90-4165-9DF7-7A39FDF42300}"/>
              </a:ext>
            </a:extLst>
          </p:cNvPr>
          <p:cNvSpPr/>
          <p:nvPr/>
        </p:nvSpPr>
        <p:spPr>
          <a:xfrm>
            <a:off x="2461418" y="1476126"/>
            <a:ext cx="1890163" cy="1143278"/>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ACE on ICP</a:t>
            </a:r>
          </a:p>
          <a:p>
            <a:pPr algn="ctr"/>
            <a:r>
              <a:rPr lang="en-GB" sz="1400" dirty="0">
                <a:solidFill>
                  <a:schemeClr val="tx1"/>
                </a:solidFill>
              </a:rPr>
              <a:t>Control Plane</a:t>
            </a:r>
          </a:p>
        </p:txBody>
      </p:sp>
      <p:sp>
        <p:nvSpPr>
          <p:cNvPr id="13" name="TextBox 12">
            <a:extLst>
              <a:ext uri="{FF2B5EF4-FFF2-40B4-BE49-F238E27FC236}">
                <a16:creationId xmlns:a16="http://schemas.microsoft.com/office/drawing/2014/main" id="{666FCF2F-DA92-4BCC-B741-8BB757A6829A}"/>
              </a:ext>
            </a:extLst>
          </p:cNvPr>
          <p:cNvSpPr txBox="1"/>
          <p:nvPr/>
        </p:nvSpPr>
        <p:spPr>
          <a:xfrm>
            <a:off x="6831981" y="847887"/>
            <a:ext cx="1697709" cy="300082"/>
          </a:xfrm>
          <a:prstGeom prst="rect">
            <a:avLst/>
          </a:prstGeom>
          <a:noFill/>
        </p:spPr>
        <p:txBody>
          <a:bodyPr wrap="none" rtlCol="0">
            <a:spAutoFit/>
          </a:bodyPr>
          <a:lstStyle/>
          <a:p>
            <a:r>
              <a:rPr lang="en-GB" dirty="0"/>
              <a:t>ReplicaSet: 3 Replicas</a:t>
            </a:r>
          </a:p>
        </p:txBody>
      </p:sp>
      <p:sp>
        <p:nvSpPr>
          <p:cNvPr id="14" name="Rectangle: Rounded Corners 13">
            <a:extLst>
              <a:ext uri="{FF2B5EF4-FFF2-40B4-BE49-F238E27FC236}">
                <a16:creationId xmlns:a16="http://schemas.microsoft.com/office/drawing/2014/main" id="{9FB8D1D0-4ADB-4AD9-BA60-7DDE28CE3898}"/>
              </a:ext>
            </a:extLst>
          </p:cNvPr>
          <p:cNvSpPr/>
          <p:nvPr/>
        </p:nvSpPr>
        <p:spPr>
          <a:xfrm>
            <a:off x="5414784" y="3604803"/>
            <a:ext cx="1979407" cy="576518"/>
          </a:xfrm>
          <a:prstGeom prst="roundRect">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GB" sz="1400" dirty="0">
                <a:solidFill>
                  <a:schemeClr val="tx1"/>
                </a:solidFill>
              </a:rPr>
              <a:t>ACE Integration Server</a:t>
            </a:r>
          </a:p>
          <a:p>
            <a:pPr algn="ctr"/>
            <a:r>
              <a:rPr lang="en-GB" sz="1400" dirty="0">
                <a:solidFill>
                  <a:schemeClr val="tx1"/>
                </a:solidFill>
              </a:rPr>
              <a:t>WMQ Queue Manager</a:t>
            </a:r>
          </a:p>
        </p:txBody>
      </p:sp>
      <p:sp>
        <p:nvSpPr>
          <p:cNvPr id="15" name="Cylinder 14">
            <a:extLst>
              <a:ext uri="{FF2B5EF4-FFF2-40B4-BE49-F238E27FC236}">
                <a16:creationId xmlns:a16="http://schemas.microsoft.com/office/drawing/2014/main" id="{88265407-F544-4DEB-8467-64114C133049}"/>
              </a:ext>
            </a:extLst>
          </p:cNvPr>
          <p:cNvSpPr/>
          <p:nvPr/>
        </p:nvSpPr>
        <p:spPr>
          <a:xfrm>
            <a:off x="7967484" y="3645636"/>
            <a:ext cx="645459" cy="494852"/>
          </a:xfrm>
          <a:prstGeom prst="can">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7" name="TextBox 16">
            <a:extLst>
              <a:ext uri="{FF2B5EF4-FFF2-40B4-BE49-F238E27FC236}">
                <a16:creationId xmlns:a16="http://schemas.microsoft.com/office/drawing/2014/main" id="{987BC09F-E93C-4C6D-82CD-0DB8180959AF}"/>
              </a:ext>
            </a:extLst>
          </p:cNvPr>
          <p:cNvSpPr txBox="1"/>
          <p:nvPr/>
        </p:nvSpPr>
        <p:spPr>
          <a:xfrm>
            <a:off x="6865107" y="3311329"/>
            <a:ext cx="1667764" cy="300082"/>
          </a:xfrm>
          <a:prstGeom prst="rect">
            <a:avLst/>
          </a:prstGeom>
          <a:noFill/>
        </p:spPr>
        <p:txBody>
          <a:bodyPr wrap="none" rtlCol="0">
            <a:spAutoFit/>
          </a:bodyPr>
          <a:lstStyle/>
          <a:p>
            <a:r>
              <a:rPr lang="en-GB" dirty="0"/>
              <a:t>StatefulSet: 1 Replica</a:t>
            </a:r>
          </a:p>
        </p:txBody>
      </p:sp>
      <p:cxnSp>
        <p:nvCxnSpPr>
          <p:cNvPr id="19" name="Straight Connector 18">
            <a:extLst>
              <a:ext uri="{FF2B5EF4-FFF2-40B4-BE49-F238E27FC236}">
                <a16:creationId xmlns:a16="http://schemas.microsoft.com/office/drawing/2014/main" id="{946C9406-672D-41FE-8D41-6CD05C2E9350}"/>
              </a:ext>
            </a:extLst>
          </p:cNvPr>
          <p:cNvCxnSpPr>
            <a:cxnSpLocks/>
            <a:stCxn id="14" idx="3"/>
            <a:endCxn id="15" idx="2"/>
          </p:cNvCxnSpPr>
          <p:nvPr/>
        </p:nvCxnSpPr>
        <p:spPr>
          <a:xfrm>
            <a:off x="7394191" y="3893062"/>
            <a:ext cx="57329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29DBB39-8A0D-49B7-AA1F-FE369478797E}"/>
              </a:ext>
            </a:extLst>
          </p:cNvPr>
          <p:cNvSpPr txBox="1"/>
          <p:nvPr/>
        </p:nvSpPr>
        <p:spPr>
          <a:xfrm>
            <a:off x="7438566" y="3620717"/>
            <a:ext cx="645459" cy="307777"/>
          </a:xfrm>
          <a:prstGeom prst="rect">
            <a:avLst/>
          </a:prstGeom>
          <a:noFill/>
        </p:spPr>
        <p:txBody>
          <a:bodyPr wrap="square" rtlCol="0">
            <a:spAutoFit/>
          </a:bodyPr>
          <a:lstStyle/>
          <a:p>
            <a:r>
              <a:rPr lang="en-GB" sz="1400" dirty="0"/>
              <a:t>PVC</a:t>
            </a:r>
          </a:p>
        </p:txBody>
      </p:sp>
      <p:sp>
        <p:nvSpPr>
          <p:cNvPr id="22" name="Rectangle: Rounded Corners 21">
            <a:extLst>
              <a:ext uri="{FF2B5EF4-FFF2-40B4-BE49-F238E27FC236}">
                <a16:creationId xmlns:a16="http://schemas.microsoft.com/office/drawing/2014/main" id="{7912A2A3-BF0D-4FFA-BE64-9D193825FF11}"/>
              </a:ext>
            </a:extLst>
          </p:cNvPr>
          <p:cNvSpPr/>
          <p:nvPr/>
        </p:nvSpPr>
        <p:spPr>
          <a:xfrm>
            <a:off x="453690" y="2897941"/>
            <a:ext cx="1290369" cy="1727813"/>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GB" sz="1400" dirty="0">
                <a:solidFill>
                  <a:schemeClr val="tx1"/>
                </a:solidFill>
              </a:rPr>
              <a:t>Content Server</a:t>
            </a:r>
          </a:p>
        </p:txBody>
      </p:sp>
      <p:sp>
        <p:nvSpPr>
          <p:cNvPr id="23" name="Rectangle: Rounded Corners 22">
            <a:extLst>
              <a:ext uri="{FF2B5EF4-FFF2-40B4-BE49-F238E27FC236}">
                <a16:creationId xmlns:a16="http://schemas.microsoft.com/office/drawing/2014/main" id="{280E6C41-7FA3-4040-80DE-CD72825A1EF3}"/>
              </a:ext>
            </a:extLst>
          </p:cNvPr>
          <p:cNvSpPr/>
          <p:nvPr/>
        </p:nvSpPr>
        <p:spPr>
          <a:xfrm>
            <a:off x="700663" y="3852640"/>
            <a:ext cx="832822" cy="265428"/>
          </a:xfrm>
          <a:prstGeom prst="roundRect">
            <a:avLst/>
          </a:prstGeom>
          <a:solidFill>
            <a:srgbClr val="FF00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GB" sz="1400" dirty="0">
                <a:solidFill>
                  <a:schemeClr val="tx1"/>
                </a:solidFill>
              </a:rPr>
              <a:t>BAR</a:t>
            </a:r>
          </a:p>
        </p:txBody>
      </p:sp>
      <p:sp>
        <p:nvSpPr>
          <p:cNvPr id="24" name="Rectangle: Rounded Corners 23">
            <a:extLst>
              <a:ext uri="{FF2B5EF4-FFF2-40B4-BE49-F238E27FC236}">
                <a16:creationId xmlns:a16="http://schemas.microsoft.com/office/drawing/2014/main" id="{620C04F2-CB1E-4393-923D-D5FF197B4205}"/>
              </a:ext>
            </a:extLst>
          </p:cNvPr>
          <p:cNvSpPr/>
          <p:nvPr/>
        </p:nvSpPr>
        <p:spPr>
          <a:xfrm>
            <a:off x="700663" y="4230951"/>
            <a:ext cx="832822" cy="265428"/>
          </a:xfrm>
          <a:prstGeom prst="roundRect">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GB" sz="1400" dirty="0">
                <a:solidFill>
                  <a:schemeClr val="tx1"/>
                </a:solidFill>
              </a:rPr>
              <a:t>BAR</a:t>
            </a:r>
          </a:p>
        </p:txBody>
      </p:sp>
      <p:sp>
        <p:nvSpPr>
          <p:cNvPr id="28" name="Rectangle: Rounded Corners 27">
            <a:extLst>
              <a:ext uri="{FF2B5EF4-FFF2-40B4-BE49-F238E27FC236}">
                <a16:creationId xmlns:a16="http://schemas.microsoft.com/office/drawing/2014/main" id="{07C3218C-3C73-4F83-A866-EA7A7F139413}"/>
              </a:ext>
            </a:extLst>
          </p:cNvPr>
          <p:cNvSpPr/>
          <p:nvPr/>
        </p:nvSpPr>
        <p:spPr>
          <a:xfrm>
            <a:off x="5414783" y="2450798"/>
            <a:ext cx="1979407" cy="576518"/>
          </a:xfrm>
          <a:prstGeom prst="roundRect">
            <a:avLst/>
          </a:prstGeom>
          <a:solidFill>
            <a:srgbClr val="FF00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GB" sz="1400" dirty="0">
                <a:solidFill>
                  <a:schemeClr val="tx1"/>
                </a:solidFill>
              </a:rPr>
              <a:t>ACE Integration Server</a:t>
            </a:r>
          </a:p>
        </p:txBody>
      </p:sp>
      <p:sp>
        <p:nvSpPr>
          <p:cNvPr id="29" name="Rectangle: Rounded Corners 28">
            <a:extLst>
              <a:ext uri="{FF2B5EF4-FFF2-40B4-BE49-F238E27FC236}">
                <a16:creationId xmlns:a16="http://schemas.microsoft.com/office/drawing/2014/main" id="{1D3B2284-E537-47B8-8F9D-DCE0598BDDE9}"/>
              </a:ext>
            </a:extLst>
          </p:cNvPr>
          <p:cNvSpPr/>
          <p:nvPr/>
        </p:nvSpPr>
        <p:spPr>
          <a:xfrm>
            <a:off x="700663" y="3464126"/>
            <a:ext cx="832822" cy="265428"/>
          </a:xfrm>
          <a:prstGeom prst="roundRect">
            <a:avLst/>
          </a:prstGeom>
          <a:solidFill>
            <a:srgbClr val="999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GB" sz="1400" dirty="0">
                <a:solidFill>
                  <a:schemeClr val="tx1"/>
                </a:solidFill>
              </a:rPr>
              <a:t>BAR</a:t>
            </a:r>
          </a:p>
        </p:txBody>
      </p:sp>
      <p:sp>
        <p:nvSpPr>
          <p:cNvPr id="31" name="Rectangle: Rounded Corners 30">
            <a:extLst>
              <a:ext uri="{FF2B5EF4-FFF2-40B4-BE49-F238E27FC236}">
                <a16:creationId xmlns:a16="http://schemas.microsoft.com/office/drawing/2014/main" id="{0016D832-1456-42B3-BC45-F63B85780C80}"/>
              </a:ext>
            </a:extLst>
          </p:cNvPr>
          <p:cNvSpPr/>
          <p:nvPr/>
        </p:nvSpPr>
        <p:spPr>
          <a:xfrm>
            <a:off x="5414782" y="1139534"/>
            <a:ext cx="1979407" cy="576518"/>
          </a:xfrm>
          <a:prstGeom prst="roundRect">
            <a:avLst/>
          </a:prstGeom>
          <a:solidFill>
            <a:srgbClr val="9999F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GB" sz="1400" dirty="0">
                <a:solidFill>
                  <a:schemeClr val="tx1"/>
                </a:solidFill>
              </a:rPr>
              <a:t>ACE Integration Server</a:t>
            </a:r>
          </a:p>
        </p:txBody>
      </p:sp>
      <p:sp>
        <p:nvSpPr>
          <p:cNvPr id="34" name="Arc 33">
            <a:extLst>
              <a:ext uri="{FF2B5EF4-FFF2-40B4-BE49-F238E27FC236}">
                <a16:creationId xmlns:a16="http://schemas.microsoft.com/office/drawing/2014/main" id="{14539543-D549-4F1D-A3E3-336C807A2AD4}"/>
              </a:ext>
            </a:extLst>
          </p:cNvPr>
          <p:cNvSpPr/>
          <p:nvPr/>
        </p:nvSpPr>
        <p:spPr>
          <a:xfrm rot="19213441">
            <a:off x="4493905" y="2077314"/>
            <a:ext cx="926419" cy="1254687"/>
          </a:xfrm>
          <a:prstGeom prst="arc">
            <a:avLst/>
          </a:prstGeom>
          <a:ln w="25400">
            <a:solidFill>
              <a:srgbClr val="FF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Arc 34">
            <a:extLst>
              <a:ext uri="{FF2B5EF4-FFF2-40B4-BE49-F238E27FC236}">
                <a16:creationId xmlns:a16="http://schemas.microsoft.com/office/drawing/2014/main" id="{9DEBF312-EB8D-4305-AEC2-14341DD8A071}"/>
              </a:ext>
            </a:extLst>
          </p:cNvPr>
          <p:cNvSpPr/>
          <p:nvPr/>
        </p:nvSpPr>
        <p:spPr>
          <a:xfrm rot="19253572" flipH="1" flipV="1">
            <a:off x="4403107" y="1415394"/>
            <a:ext cx="926419" cy="1254687"/>
          </a:xfrm>
          <a:prstGeom prst="arc">
            <a:avLst/>
          </a:prstGeom>
          <a:ln w="25400">
            <a:solidFill>
              <a:srgbClr val="FF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6" name="Arc 35">
            <a:extLst>
              <a:ext uri="{FF2B5EF4-FFF2-40B4-BE49-F238E27FC236}">
                <a16:creationId xmlns:a16="http://schemas.microsoft.com/office/drawing/2014/main" id="{52E02685-F852-4772-8870-EAFB89720169}"/>
              </a:ext>
            </a:extLst>
          </p:cNvPr>
          <p:cNvSpPr/>
          <p:nvPr/>
        </p:nvSpPr>
        <p:spPr>
          <a:xfrm rot="20436819">
            <a:off x="4290827" y="2886907"/>
            <a:ext cx="926419" cy="1254687"/>
          </a:xfrm>
          <a:prstGeom prst="arc">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Arc 36">
            <a:extLst>
              <a:ext uri="{FF2B5EF4-FFF2-40B4-BE49-F238E27FC236}">
                <a16:creationId xmlns:a16="http://schemas.microsoft.com/office/drawing/2014/main" id="{F74F656D-FE79-4FE8-B428-3418B8E383AF}"/>
              </a:ext>
            </a:extLst>
          </p:cNvPr>
          <p:cNvSpPr/>
          <p:nvPr/>
        </p:nvSpPr>
        <p:spPr>
          <a:xfrm rot="20726869" flipH="1" flipV="1">
            <a:off x="4458056" y="2281527"/>
            <a:ext cx="926419" cy="1254687"/>
          </a:xfrm>
          <a:prstGeom prst="arc">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Arc 37">
            <a:extLst>
              <a:ext uri="{FF2B5EF4-FFF2-40B4-BE49-F238E27FC236}">
                <a16:creationId xmlns:a16="http://schemas.microsoft.com/office/drawing/2014/main" id="{3021441B-C41D-4290-8399-EDB3729B795D}"/>
              </a:ext>
            </a:extLst>
          </p:cNvPr>
          <p:cNvSpPr/>
          <p:nvPr/>
        </p:nvSpPr>
        <p:spPr>
          <a:xfrm rot="17214687" flipH="1" flipV="1">
            <a:off x="4214064" y="619615"/>
            <a:ext cx="926419" cy="1254687"/>
          </a:xfrm>
          <a:prstGeom prst="arc">
            <a:avLst/>
          </a:prstGeom>
          <a:ln w="25400">
            <a:solidFill>
              <a:srgbClr val="9999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Arc 38">
            <a:extLst>
              <a:ext uri="{FF2B5EF4-FFF2-40B4-BE49-F238E27FC236}">
                <a16:creationId xmlns:a16="http://schemas.microsoft.com/office/drawing/2014/main" id="{5E73F3FF-A523-4DF7-B956-8C46F88C6C27}"/>
              </a:ext>
            </a:extLst>
          </p:cNvPr>
          <p:cNvSpPr/>
          <p:nvPr/>
        </p:nvSpPr>
        <p:spPr>
          <a:xfrm rot="17381237">
            <a:off x="4604570" y="1124808"/>
            <a:ext cx="926419" cy="1254687"/>
          </a:xfrm>
          <a:prstGeom prst="arc">
            <a:avLst/>
          </a:prstGeom>
          <a:ln w="25400">
            <a:solidFill>
              <a:srgbClr val="9999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1" name="Straight Arrow Connector 40">
            <a:extLst>
              <a:ext uri="{FF2B5EF4-FFF2-40B4-BE49-F238E27FC236}">
                <a16:creationId xmlns:a16="http://schemas.microsoft.com/office/drawing/2014/main" id="{DE1ACC51-B1E9-46A0-AE4F-4ECA4E14A996}"/>
              </a:ext>
            </a:extLst>
          </p:cNvPr>
          <p:cNvCxnSpPr>
            <a:cxnSpLocks/>
          </p:cNvCxnSpPr>
          <p:nvPr/>
        </p:nvCxnSpPr>
        <p:spPr>
          <a:xfrm flipH="1">
            <a:off x="1098875" y="1988768"/>
            <a:ext cx="1306417" cy="87708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ACF495-1466-4673-A3B4-498E188C337F}"/>
              </a:ext>
            </a:extLst>
          </p:cNvPr>
          <p:cNvCxnSpPr>
            <a:cxnSpLocks/>
            <a:stCxn id="4" idx="2"/>
          </p:cNvCxnSpPr>
          <p:nvPr/>
        </p:nvCxnSpPr>
        <p:spPr>
          <a:xfrm>
            <a:off x="1417515" y="1066153"/>
            <a:ext cx="985771" cy="860002"/>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C09A6C-8F4C-4B57-82DA-54C33FB7D3CF}"/>
              </a:ext>
            </a:extLst>
          </p:cNvPr>
          <p:cNvSpPr txBox="1"/>
          <p:nvPr/>
        </p:nvSpPr>
        <p:spPr>
          <a:xfrm>
            <a:off x="7607686" y="4694612"/>
            <a:ext cx="1365054" cy="300082"/>
          </a:xfrm>
          <a:prstGeom prst="rect">
            <a:avLst/>
          </a:prstGeom>
          <a:noFill/>
        </p:spPr>
        <p:txBody>
          <a:bodyPr wrap="none" rtlCol="0">
            <a:spAutoFit/>
          </a:bodyPr>
          <a:lstStyle/>
          <a:p>
            <a:r>
              <a:rPr lang="en-GB" dirty="0"/>
              <a:t>IBM Confidential</a:t>
            </a:r>
          </a:p>
        </p:txBody>
      </p:sp>
    </p:spTree>
    <p:extLst>
      <p:ext uri="{BB962C8B-B14F-4D97-AF65-F5344CB8AC3E}">
        <p14:creationId xmlns:p14="http://schemas.microsoft.com/office/powerpoint/2010/main" val="1976007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92281-B1EB-46CC-A1DE-91C53C574F41}"/>
              </a:ext>
            </a:extLst>
          </p:cNvPr>
          <p:cNvSpPr/>
          <p:nvPr/>
        </p:nvSpPr>
        <p:spPr>
          <a:xfrm>
            <a:off x="3188951" y="475211"/>
            <a:ext cx="5345876" cy="4399896"/>
          </a:xfrm>
          <a:prstGeom prst="rect">
            <a:avLst/>
          </a:prstGeom>
          <a:solidFill>
            <a:srgbClr val="00649D">
              <a:lumMod val="20000"/>
              <a:lumOff val="80000"/>
            </a:srgbClr>
          </a:solidFill>
          <a:ln w="127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rial"/>
              <a:ea typeface="+mn-ea"/>
              <a:cs typeface="+mn-cs"/>
            </a:endParaRPr>
          </a:p>
        </p:txBody>
      </p:sp>
      <p:sp>
        <p:nvSpPr>
          <p:cNvPr id="79" name="Rectangle 78">
            <a:extLst>
              <a:ext uri="{FF2B5EF4-FFF2-40B4-BE49-F238E27FC236}">
                <a16:creationId xmlns:a16="http://schemas.microsoft.com/office/drawing/2014/main" id="{2CCCCCE2-5AC5-4849-8E5C-D35C136E623A}"/>
              </a:ext>
            </a:extLst>
          </p:cNvPr>
          <p:cNvSpPr/>
          <p:nvPr/>
        </p:nvSpPr>
        <p:spPr>
          <a:xfrm>
            <a:off x="5846400" y="3441600"/>
            <a:ext cx="2620800" cy="1375925"/>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rPr>
              <a:t>Install using Helm chart </a:t>
            </a:r>
            <a:r>
              <a:rPr kumimoji="0" lang="en-GB" sz="1000" b="1" i="0" u="none" strike="noStrike" kern="1200" cap="none" spc="0" normalizeH="0" baseline="0" noProof="0" dirty="0">
                <a:ln>
                  <a:noFill/>
                </a:ln>
                <a:solidFill>
                  <a:prstClr val="black"/>
                </a:solidFill>
                <a:effectLst/>
                <a:uLnTx/>
                <a:uFillTx/>
                <a:latin typeface="Calibri" panose="020F0502020204030204"/>
                <a:ea typeface="+mn-ea"/>
                <a:cs typeface="+mn-cs"/>
              </a:rPr>
              <a:t>ibm-ace</a:t>
            </a:r>
          </a:p>
        </p:txBody>
      </p:sp>
      <p:sp>
        <p:nvSpPr>
          <p:cNvPr id="77" name="Rectangle 76">
            <a:extLst>
              <a:ext uri="{FF2B5EF4-FFF2-40B4-BE49-F238E27FC236}">
                <a16:creationId xmlns:a16="http://schemas.microsoft.com/office/drawing/2014/main" id="{A3BFF22E-0488-4F3A-B061-8994B43CCD9D}"/>
              </a:ext>
            </a:extLst>
          </p:cNvPr>
          <p:cNvSpPr/>
          <p:nvPr/>
        </p:nvSpPr>
        <p:spPr>
          <a:xfrm>
            <a:off x="3293374" y="1092621"/>
            <a:ext cx="1536974" cy="1944208"/>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rPr>
              <a:t>Install using Helm chart </a:t>
            </a:r>
            <a:r>
              <a:rPr kumimoji="0" lang="en-GB" sz="1000" b="1" i="0" u="none" strike="noStrike" kern="1200" cap="none" spc="0" normalizeH="0" baseline="0" noProof="0" dirty="0">
                <a:ln>
                  <a:noFill/>
                </a:ln>
                <a:solidFill>
                  <a:prstClr val="black"/>
                </a:solidFill>
                <a:effectLst/>
                <a:uLnTx/>
                <a:uFillTx/>
                <a:latin typeface="Calibri" panose="020F0502020204030204"/>
                <a:ea typeface="+mn-ea"/>
                <a:cs typeface="+mn-cs"/>
              </a:rPr>
              <a:t>ibm-ace-dashboard</a:t>
            </a:r>
          </a:p>
        </p:txBody>
      </p:sp>
      <p:grpSp>
        <p:nvGrpSpPr>
          <p:cNvPr id="5" name="Group 4">
            <a:extLst>
              <a:ext uri="{FF2B5EF4-FFF2-40B4-BE49-F238E27FC236}">
                <a16:creationId xmlns:a16="http://schemas.microsoft.com/office/drawing/2014/main" id="{1C6EB08D-5A6C-4F60-8442-4C668284A1CA}"/>
              </a:ext>
            </a:extLst>
          </p:cNvPr>
          <p:cNvGrpSpPr/>
          <p:nvPr/>
        </p:nvGrpSpPr>
        <p:grpSpPr>
          <a:xfrm>
            <a:off x="702134" y="1494366"/>
            <a:ext cx="1555845" cy="1098645"/>
            <a:chOff x="227462" y="900752"/>
            <a:chExt cx="1555845" cy="1098645"/>
          </a:xfrm>
        </p:grpSpPr>
        <p:sp>
          <p:nvSpPr>
            <p:cNvPr id="6" name="Rectangle 5">
              <a:extLst>
                <a:ext uri="{FF2B5EF4-FFF2-40B4-BE49-F238E27FC236}">
                  <a16:creationId xmlns:a16="http://schemas.microsoft.com/office/drawing/2014/main" id="{42B7EC39-7C4B-4046-AB8C-9E668F572586}"/>
                </a:ext>
              </a:extLst>
            </p:cNvPr>
            <p:cNvSpPr/>
            <p:nvPr/>
          </p:nvSpPr>
          <p:spPr>
            <a:xfrm>
              <a:off x="227462" y="900752"/>
              <a:ext cx="1555845" cy="109864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a:ea typeface="+mn-ea"/>
                  <a:cs typeface="+mn-cs"/>
                </a:rPr>
                <a:t>ACE Controller UI</a:t>
              </a:r>
            </a:p>
          </p:txBody>
        </p:sp>
        <p:grpSp>
          <p:nvGrpSpPr>
            <p:cNvPr id="7" name="Group 6">
              <a:extLst>
                <a:ext uri="{FF2B5EF4-FFF2-40B4-BE49-F238E27FC236}">
                  <a16:creationId xmlns:a16="http://schemas.microsoft.com/office/drawing/2014/main" id="{A589E706-874A-4FE2-B514-30CA41AD62C1}"/>
                </a:ext>
              </a:extLst>
            </p:cNvPr>
            <p:cNvGrpSpPr/>
            <p:nvPr/>
          </p:nvGrpSpPr>
          <p:grpSpPr>
            <a:xfrm>
              <a:off x="349382" y="1171631"/>
              <a:ext cx="1302253" cy="279706"/>
              <a:chOff x="349382" y="1170815"/>
              <a:chExt cx="1302253" cy="279706"/>
            </a:xfrm>
          </p:grpSpPr>
          <p:sp>
            <p:nvSpPr>
              <p:cNvPr id="19" name="Rectangle 18">
                <a:extLst>
                  <a:ext uri="{FF2B5EF4-FFF2-40B4-BE49-F238E27FC236}">
                    <a16:creationId xmlns:a16="http://schemas.microsoft.com/office/drawing/2014/main" id="{E73254BA-CA51-427E-B919-D6198E40F068}"/>
                  </a:ext>
                </a:extLst>
              </p:cNvPr>
              <p:cNvSpPr/>
              <p:nvPr/>
            </p:nvSpPr>
            <p:spPr>
              <a:xfrm>
                <a:off x="349382" y="1171262"/>
                <a:ext cx="395473" cy="27925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F79D747F-758A-4501-8480-98259EA5F6CB}"/>
                  </a:ext>
                </a:extLst>
              </p:cNvPr>
              <p:cNvSpPr/>
              <p:nvPr/>
            </p:nvSpPr>
            <p:spPr>
              <a:xfrm>
                <a:off x="802772" y="1171262"/>
                <a:ext cx="395473" cy="27925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0FCF92C8-ED16-4A55-8789-87CABFBEE39E}"/>
                  </a:ext>
                </a:extLst>
              </p:cNvPr>
              <p:cNvSpPr/>
              <p:nvPr/>
            </p:nvSpPr>
            <p:spPr>
              <a:xfrm>
                <a:off x="1256162" y="1170815"/>
                <a:ext cx="395473" cy="27925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a:ea typeface="+mn-ea"/>
                  <a:cs typeface="+mn-cs"/>
                </a:endParaRPr>
              </a:p>
            </p:txBody>
          </p:sp>
        </p:grpSp>
        <p:cxnSp>
          <p:nvCxnSpPr>
            <p:cNvPr id="8" name="Straight Connector 7">
              <a:extLst>
                <a:ext uri="{FF2B5EF4-FFF2-40B4-BE49-F238E27FC236}">
                  <a16:creationId xmlns:a16="http://schemas.microsoft.com/office/drawing/2014/main" id="{FF9D97ED-8793-473B-87B2-C1A6D3221FD0}"/>
                </a:ext>
              </a:extLst>
            </p:cNvPr>
            <p:cNvCxnSpPr>
              <a:cxnSpLocks/>
            </p:cNvCxnSpPr>
            <p:nvPr/>
          </p:nvCxnSpPr>
          <p:spPr>
            <a:xfrm>
              <a:off x="227462" y="1524370"/>
              <a:ext cx="155584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C01A8555-8A2C-47A5-BA98-5C16DC0DA47C}"/>
                </a:ext>
              </a:extLst>
            </p:cNvPr>
            <p:cNvSpPr/>
            <p:nvPr/>
          </p:nvSpPr>
          <p:spPr>
            <a:xfrm>
              <a:off x="802772" y="1622691"/>
              <a:ext cx="848863" cy="27925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10" name="Freeform: Shape 9">
              <a:extLst>
                <a:ext uri="{FF2B5EF4-FFF2-40B4-BE49-F238E27FC236}">
                  <a16:creationId xmlns:a16="http://schemas.microsoft.com/office/drawing/2014/main" id="{75C0E8C9-78DF-4D4D-83A0-97CBA3057D37}"/>
                </a:ext>
              </a:extLst>
            </p:cNvPr>
            <p:cNvSpPr/>
            <p:nvPr/>
          </p:nvSpPr>
          <p:spPr>
            <a:xfrm>
              <a:off x="803910" y="1668098"/>
              <a:ext cx="845820" cy="193087"/>
            </a:xfrm>
            <a:custGeom>
              <a:avLst/>
              <a:gdLst>
                <a:gd name="connsiteX0" fmla="*/ 0 w 845820"/>
                <a:gd name="connsiteY0" fmla="*/ 193087 h 193087"/>
                <a:gd name="connsiteX1" fmla="*/ 179070 w 845820"/>
                <a:gd name="connsiteY1" fmla="*/ 55927 h 193087"/>
                <a:gd name="connsiteX2" fmla="*/ 440055 w 845820"/>
                <a:gd name="connsiteY2" fmla="*/ 174037 h 193087"/>
                <a:gd name="connsiteX3" fmla="*/ 741045 w 845820"/>
                <a:gd name="connsiteY3" fmla="*/ 10207 h 193087"/>
                <a:gd name="connsiteX4" fmla="*/ 845820 w 845820"/>
                <a:gd name="connsiteY4" fmla="*/ 31162 h 193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 h="193087">
                  <a:moveTo>
                    <a:pt x="0" y="193087"/>
                  </a:moveTo>
                  <a:cubicBezTo>
                    <a:pt x="52864" y="126094"/>
                    <a:pt x="105728" y="59102"/>
                    <a:pt x="179070" y="55927"/>
                  </a:cubicBezTo>
                  <a:cubicBezTo>
                    <a:pt x="252412" y="52752"/>
                    <a:pt x="346393" y="181657"/>
                    <a:pt x="440055" y="174037"/>
                  </a:cubicBezTo>
                  <a:cubicBezTo>
                    <a:pt x="533718" y="166417"/>
                    <a:pt x="673417" y="34020"/>
                    <a:pt x="741045" y="10207"/>
                  </a:cubicBezTo>
                  <a:cubicBezTo>
                    <a:pt x="808673" y="-13606"/>
                    <a:pt x="827246" y="8778"/>
                    <a:pt x="845820" y="31162"/>
                  </a:cubicBezTo>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83A6D956-F307-4360-8F6E-CCC1A414B1E8}"/>
                </a:ext>
              </a:extLst>
            </p:cNvPr>
            <p:cNvSpPr/>
            <p:nvPr/>
          </p:nvSpPr>
          <p:spPr>
            <a:xfrm>
              <a:off x="382905" y="1213485"/>
              <a:ext cx="112395" cy="95250"/>
            </a:xfrm>
            <a:prstGeom prst="rect">
              <a:avLst/>
            </a:prstGeom>
            <a:solidFill>
              <a:schemeClr val="bg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496AFE31-A2CE-43AA-83AC-5CD722A9E8E0}"/>
                </a:ext>
              </a:extLst>
            </p:cNvPr>
            <p:cNvSpPr/>
            <p:nvPr/>
          </p:nvSpPr>
          <p:spPr>
            <a:xfrm>
              <a:off x="831916" y="1213485"/>
              <a:ext cx="112395" cy="95250"/>
            </a:xfrm>
            <a:prstGeom prst="rect">
              <a:avLst/>
            </a:prstGeom>
            <a:solidFill>
              <a:schemeClr val="bg2"/>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B21D73C0-5AF3-48A7-A5CB-947119F0D17E}"/>
                </a:ext>
              </a:extLst>
            </p:cNvPr>
            <p:cNvSpPr/>
            <p:nvPr/>
          </p:nvSpPr>
          <p:spPr>
            <a:xfrm>
              <a:off x="1293495" y="1209193"/>
              <a:ext cx="112395" cy="95250"/>
            </a:xfrm>
            <a:prstGeom prst="rect">
              <a:avLst/>
            </a:prstGeom>
            <a:solidFill>
              <a:schemeClr val="bg2"/>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14" name="Straight Connector 13">
              <a:extLst>
                <a:ext uri="{FF2B5EF4-FFF2-40B4-BE49-F238E27FC236}">
                  <a16:creationId xmlns:a16="http://schemas.microsoft.com/office/drawing/2014/main" id="{36924442-8F23-4BD6-A01B-1B75DC496DB4}"/>
                </a:ext>
              </a:extLst>
            </p:cNvPr>
            <p:cNvCxnSpPr/>
            <p:nvPr/>
          </p:nvCxnSpPr>
          <p:spPr>
            <a:xfrm>
              <a:off x="281940" y="1637931"/>
              <a:ext cx="436245"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64B9C18-94E5-4F85-94D2-2DBF166740C8}"/>
                </a:ext>
              </a:extLst>
            </p:cNvPr>
            <p:cNvCxnSpPr>
              <a:cxnSpLocks/>
            </p:cNvCxnSpPr>
            <p:nvPr/>
          </p:nvCxnSpPr>
          <p:spPr>
            <a:xfrm>
              <a:off x="227462" y="1076695"/>
              <a:ext cx="1555845"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BD34474-9451-4819-A0D2-A4C180DADFAD}"/>
                </a:ext>
              </a:extLst>
            </p:cNvPr>
            <p:cNvCxnSpPr/>
            <p:nvPr/>
          </p:nvCxnSpPr>
          <p:spPr>
            <a:xfrm>
              <a:off x="281940" y="1687015"/>
              <a:ext cx="436245"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AD9A9B2-F66F-4AE9-BF1B-64259A9E5572}"/>
                </a:ext>
              </a:extLst>
            </p:cNvPr>
            <p:cNvCxnSpPr/>
            <p:nvPr/>
          </p:nvCxnSpPr>
          <p:spPr>
            <a:xfrm>
              <a:off x="281940" y="1736099"/>
              <a:ext cx="436245"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931F8E6-7428-4911-B145-0F98D3AE3C5A}"/>
                </a:ext>
              </a:extLst>
            </p:cNvPr>
            <p:cNvCxnSpPr/>
            <p:nvPr/>
          </p:nvCxnSpPr>
          <p:spPr>
            <a:xfrm>
              <a:off x="281940" y="1785183"/>
              <a:ext cx="436245" cy="0"/>
            </a:xfrm>
            <a:prstGeom prst="line">
              <a:avLst/>
            </a:prstGeom>
            <a:ln w="12700">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6470DDA1-400A-465E-ACD0-E746F4E581EE}"/>
              </a:ext>
            </a:extLst>
          </p:cNvPr>
          <p:cNvSpPr/>
          <p:nvPr/>
        </p:nvSpPr>
        <p:spPr>
          <a:xfrm>
            <a:off x="3371233" y="1170274"/>
            <a:ext cx="1380226" cy="1081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Control Plane</a:t>
            </a:r>
          </a:p>
        </p:txBody>
      </p:sp>
      <p:sp>
        <p:nvSpPr>
          <p:cNvPr id="23" name="Rectangle 22">
            <a:extLst>
              <a:ext uri="{FF2B5EF4-FFF2-40B4-BE49-F238E27FC236}">
                <a16:creationId xmlns:a16="http://schemas.microsoft.com/office/drawing/2014/main" id="{A10E3489-8C30-4994-AFF7-19C3C42D6E69}"/>
              </a:ext>
            </a:extLst>
          </p:cNvPr>
          <p:cNvSpPr/>
          <p:nvPr/>
        </p:nvSpPr>
        <p:spPr>
          <a:xfrm>
            <a:off x="3466123" y="1468966"/>
            <a:ext cx="1207701" cy="307402"/>
          </a:xfrm>
          <a:prstGeom prst="rect">
            <a:avLst/>
          </a:prstGeom>
          <a:solidFill>
            <a:srgbClr val="9933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UI Backend</a:t>
            </a:r>
          </a:p>
        </p:txBody>
      </p:sp>
      <p:sp>
        <p:nvSpPr>
          <p:cNvPr id="24" name="Rectangle 23">
            <a:extLst>
              <a:ext uri="{FF2B5EF4-FFF2-40B4-BE49-F238E27FC236}">
                <a16:creationId xmlns:a16="http://schemas.microsoft.com/office/drawing/2014/main" id="{C6839689-7F6F-4B98-ADC2-864F5E400529}"/>
              </a:ext>
            </a:extLst>
          </p:cNvPr>
          <p:cNvSpPr/>
          <p:nvPr/>
        </p:nvSpPr>
        <p:spPr>
          <a:xfrm>
            <a:off x="3466123" y="1848527"/>
            <a:ext cx="1207701" cy="305789"/>
          </a:xfrm>
          <a:prstGeom prst="rect">
            <a:avLst/>
          </a:prstGeom>
          <a:solidFill>
            <a:srgbClr val="9933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Content Server</a:t>
            </a:r>
          </a:p>
        </p:txBody>
      </p:sp>
      <p:sp>
        <p:nvSpPr>
          <p:cNvPr id="25" name="Cylinder 24">
            <a:extLst>
              <a:ext uri="{FF2B5EF4-FFF2-40B4-BE49-F238E27FC236}">
                <a16:creationId xmlns:a16="http://schemas.microsoft.com/office/drawing/2014/main" id="{00C306FB-F40D-47F8-ADB1-6F76F99D10E1}"/>
              </a:ext>
            </a:extLst>
          </p:cNvPr>
          <p:cNvSpPr/>
          <p:nvPr/>
        </p:nvSpPr>
        <p:spPr>
          <a:xfrm>
            <a:off x="3556702" y="2331640"/>
            <a:ext cx="1026543" cy="3278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rPr>
              <a:t>Storage</a:t>
            </a:r>
          </a:p>
        </p:txBody>
      </p:sp>
      <p:cxnSp>
        <p:nvCxnSpPr>
          <p:cNvPr id="27" name="Straight Connector 26">
            <a:extLst>
              <a:ext uri="{FF2B5EF4-FFF2-40B4-BE49-F238E27FC236}">
                <a16:creationId xmlns:a16="http://schemas.microsoft.com/office/drawing/2014/main" id="{BCC5937C-E36F-4051-AE91-D95B7922633A}"/>
              </a:ext>
            </a:extLst>
          </p:cNvPr>
          <p:cNvCxnSpPr>
            <a:stCxn id="24" idx="2"/>
            <a:endCxn id="25" idx="1"/>
          </p:cNvCxnSpPr>
          <p:nvPr/>
        </p:nvCxnSpPr>
        <p:spPr>
          <a:xfrm>
            <a:off x="4069974" y="2154316"/>
            <a:ext cx="0" cy="17732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3BCB96C-DFB3-490D-B42F-02B3E767E5EB}"/>
              </a:ext>
            </a:extLst>
          </p:cNvPr>
          <p:cNvSpPr/>
          <p:nvPr/>
        </p:nvSpPr>
        <p:spPr>
          <a:xfrm>
            <a:off x="3150554" y="421112"/>
            <a:ext cx="1760366" cy="523401"/>
          </a:xfrm>
          <a:prstGeom prst="rect">
            <a:avLst/>
          </a:prstGeom>
          <a:solidFill>
            <a:srgbClr val="00649D">
              <a:lumMod val="20000"/>
              <a:lumOff val="80000"/>
            </a:srgbClr>
          </a:solidFill>
          <a:ln w="127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prstClr val="black"/>
                </a:solidFill>
                <a:effectLst/>
                <a:uLnTx/>
                <a:uFillTx/>
                <a:latin typeface="Arial"/>
                <a:ea typeface="+mn-ea"/>
                <a:cs typeface="+mn-cs"/>
              </a:rPr>
              <a:t>Ingress Controller</a:t>
            </a:r>
          </a:p>
        </p:txBody>
      </p:sp>
      <p:sp>
        <p:nvSpPr>
          <p:cNvPr id="62" name="Rectangle 61">
            <a:extLst>
              <a:ext uri="{FF2B5EF4-FFF2-40B4-BE49-F238E27FC236}">
                <a16:creationId xmlns:a16="http://schemas.microsoft.com/office/drawing/2014/main" id="{AE2DE639-22E6-40C2-94E0-7DB789938B36}"/>
              </a:ext>
            </a:extLst>
          </p:cNvPr>
          <p:cNvSpPr/>
          <p:nvPr/>
        </p:nvSpPr>
        <p:spPr>
          <a:xfrm>
            <a:off x="3314042" y="4060822"/>
            <a:ext cx="1536975" cy="414125"/>
          </a:xfrm>
          <a:prstGeom prst="rect">
            <a:avLst/>
          </a:prstGeom>
          <a:solidFill>
            <a:srgbClr val="00649D">
              <a:lumMod val="20000"/>
              <a:lumOff val="80000"/>
            </a:srgbClr>
          </a:solidFill>
          <a:ln w="127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prstClr val="black"/>
                </a:solidFill>
                <a:effectLst/>
                <a:uLnTx/>
                <a:uFillTx/>
                <a:latin typeface="Arial"/>
                <a:ea typeface="+mn-ea"/>
                <a:cs typeface="+mn-cs"/>
              </a:rPr>
              <a:t>Secrets</a:t>
            </a:r>
          </a:p>
        </p:txBody>
      </p:sp>
      <p:sp>
        <p:nvSpPr>
          <p:cNvPr id="72" name="Rectangle 71">
            <a:extLst>
              <a:ext uri="{FF2B5EF4-FFF2-40B4-BE49-F238E27FC236}">
                <a16:creationId xmlns:a16="http://schemas.microsoft.com/office/drawing/2014/main" id="{418AA311-9319-4BBF-AF3D-190CA7A03EEC}"/>
              </a:ext>
            </a:extLst>
          </p:cNvPr>
          <p:cNvSpPr/>
          <p:nvPr/>
        </p:nvSpPr>
        <p:spPr>
          <a:xfrm>
            <a:off x="3169752" y="4601378"/>
            <a:ext cx="1721969" cy="414125"/>
          </a:xfrm>
          <a:prstGeom prst="rect">
            <a:avLst/>
          </a:prstGeom>
          <a:solidFill>
            <a:srgbClr val="00649D">
              <a:lumMod val="20000"/>
              <a:lumOff val="80000"/>
            </a:srgbClr>
          </a:solidFill>
          <a:ln w="127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prstClr val="black"/>
                </a:solidFill>
                <a:effectLst/>
                <a:uLnTx/>
                <a:uFillTx/>
                <a:latin typeface="Arial"/>
                <a:ea typeface="+mn-ea"/>
                <a:cs typeface="+mn-cs"/>
              </a:rPr>
              <a:t>IBM Microclimate</a:t>
            </a:r>
          </a:p>
        </p:txBody>
      </p:sp>
      <p:sp>
        <p:nvSpPr>
          <p:cNvPr id="75" name="Rectangle: Rounded Corners 71">
            <a:extLst>
              <a:ext uri="{FF2B5EF4-FFF2-40B4-BE49-F238E27FC236}">
                <a16:creationId xmlns:a16="http://schemas.microsoft.com/office/drawing/2014/main" id="{161EEF4D-B8AD-4122-8E98-E32A753B5E7E}"/>
              </a:ext>
            </a:extLst>
          </p:cNvPr>
          <p:cNvSpPr/>
          <p:nvPr/>
        </p:nvSpPr>
        <p:spPr>
          <a:xfrm>
            <a:off x="6331425" y="3728740"/>
            <a:ext cx="1801504" cy="788245"/>
          </a:xfrm>
          <a:prstGeom prst="roundRect">
            <a:avLst>
              <a:gd name="adj" fmla="val 0"/>
            </a:avLst>
          </a:prstGeom>
          <a:solidFill>
            <a:srgbClr val="9933FF"/>
          </a:solidFill>
          <a:ln w="12700">
            <a:solidFill>
              <a:srgbClr val="000000"/>
            </a:solidFill>
          </a:ln>
        </p:spPr>
        <p:txBody>
          <a:bodyPr wrap="square" lIns="0" tIns="72000" rIns="0" bIns="0" rtlCol="0" anchor="t" anchorCtr="1">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63" name="Rectangle: Rounded Corners 71">
            <a:extLst>
              <a:ext uri="{FF2B5EF4-FFF2-40B4-BE49-F238E27FC236}">
                <a16:creationId xmlns:a16="http://schemas.microsoft.com/office/drawing/2014/main" id="{72FC051E-DA04-4A1E-B65C-02BB659B2927}"/>
              </a:ext>
            </a:extLst>
          </p:cNvPr>
          <p:cNvSpPr/>
          <p:nvPr/>
        </p:nvSpPr>
        <p:spPr>
          <a:xfrm>
            <a:off x="6212075" y="3600286"/>
            <a:ext cx="1801504" cy="788245"/>
          </a:xfrm>
          <a:prstGeom prst="roundRect">
            <a:avLst>
              <a:gd name="adj" fmla="val 0"/>
            </a:avLst>
          </a:prstGeom>
          <a:solidFill>
            <a:srgbClr val="9933FF"/>
          </a:solidFill>
          <a:ln w="12700">
            <a:solidFill>
              <a:srgbClr val="000000"/>
            </a:solidFill>
          </a:ln>
        </p:spPr>
        <p:txBody>
          <a:bodyPr wrap="square" lIns="0" tIns="72000" rIns="0" bIns="0" rtlCol="0" anchor="t" anchorCtr="1">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ACE Server </a:t>
            </a:r>
            <a:r>
              <a:rPr kumimoji="0" lang="en-GB" sz="8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(ibm-ace-server)</a:t>
            </a:r>
          </a:p>
        </p:txBody>
      </p:sp>
      <p:sp>
        <p:nvSpPr>
          <p:cNvPr id="64" name="Rectangle 17">
            <a:extLst>
              <a:ext uri="{FF2B5EF4-FFF2-40B4-BE49-F238E27FC236}">
                <a16:creationId xmlns:a16="http://schemas.microsoft.com/office/drawing/2014/main" id="{13D1B49F-DED2-4DF0-880F-382F6EC1A754}"/>
              </a:ext>
            </a:extLst>
          </p:cNvPr>
          <p:cNvSpPr>
            <a:spLocks noChangeArrowheads="1"/>
          </p:cNvSpPr>
          <p:nvPr/>
        </p:nvSpPr>
        <p:spPr bwMode="auto">
          <a:xfrm>
            <a:off x="6384088" y="3943863"/>
            <a:ext cx="1531667" cy="389172"/>
          </a:xfrm>
          <a:prstGeom prst="rect">
            <a:avLst/>
          </a:prstGeom>
          <a:solidFill>
            <a:srgbClr val="EAEAEA"/>
          </a:solidFill>
          <a:ln w="12700" algn="ctr">
            <a:solidFill>
              <a:srgbClr val="000000"/>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378" rtl="0" eaLnBrk="1" fontAlgn="auto" latinLnBrk="0" hangingPunct="1">
              <a:lnSpc>
                <a:spcPts val="1400"/>
              </a:lnSpc>
              <a:spcBef>
                <a:spcPct val="50000"/>
              </a:spcBef>
              <a:spcAft>
                <a:spcPts val="0"/>
              </a:spcAft>
              <a:buClr>
                <a:srgbClr val="009999"/>
              </a:buClr>
              <a:buSzTx/>
              <a:buFontTx/>
              <a:buNone/>
              <a:tabLst/>
              <a:defRPr/>
            </a:pPr>
            <a:endParaRPr kumimoji="0" lang="en-US" altLang="en-US" sz="1400" b="0" i="0" u="none" strike="noStrike" kern="0" cap="none" spc="0" normalizeH="0" baseline="0" noProof="0">
              <a:ln>
                <a:noFill/>
              </a:ln>
              <a:solidFill>
                <a:srgbClr val="000000"/>
              </a:solidFill>
              <a:effectLst/>
              <a:uLnTx/>
              <a:uFillTx/>
              <a:latin typeface="IBM Plex Sans" charset="0"/>
              <a:ea typeface="IBM Plex Sans" charset="0"/>
              <a:cs typeface="IBM Plex Sans" charset="0"/>
            </a:endParaRPr>
          </a:p>
        </p:txBody>
      </p:sp>
      <p:sp>
        <p:nvSpPr>
          <p:cNvPr id="65" name="Rectangle 17">
            <a:extLst>
              <a:ext uri="{FF2B5EF4-FFF2-40B4-BE49-F238E27FC236}">
                <a16:creationId xmlns:a16="http://schemas.microsoft.com/office/drawing/2014/main" id="{67125ACD-89C5-41B8-911A-C3CFBF5D2BE6}"/>
              </a:ext>
            </a:extLst>
          </p:cNvPr>
          <p:cNvSpPr>
            <a:spLocks noChangeArrowheads="1"/>
          </p:cNvSpPr>
          <p:nvPr/>
        </p:nvSpPr>
        <p:spPr bwMode="auto">
          <a:xfrm>
            <a:off x="6301261" y="3900792"/>
            <a:ext cx="1531667" cy="389172"/>
          </a:xfrm>
          <a:prstGeom prst="rect">
            <a:avLst/>
          </a:prstGeom>
          <a:solidFill>
            <a:srgbClr val="EAEAEA"/>
          </a:solidFill>
          <a:ln w="12700" algn="ctr">
            <a:solidFill>
              <a:srgbClr val="000000"/>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378" rtl="0" eaLnBrk="1" fontAlgn="auto" latinLnBrk="0" hangingPunct="1">
              <a:lnSpc>
                <a:spcPts val="1400"/>
              </a:lnSpc>
              <a:spcBef>
                <a:spcPct val="50000"/>
              </a:spcBef>
              <a:spcAft>
                <a:spcPts val="0"/>
              </a:spcAft>
              <a:buClr>
                <a:srgbClr val="009999"/>
              </a:buClr>
              <a:buSzTx/>
              <a:buFontTx/>
              <a:buNone/>
              <a:tabLst/>
              <a:defRPr/>
            </a:pPr>
            <a:endParaRPr kumimoji="0" lang="en-US" altLang="en-US" sz="1400" b="0" i="0" u="none" strike="noStrike" kern="0" cap="none" spc="0" normalizeH="0" baseline="0" noProof="0">
              <a:ln>
                <a:noFill/>
              </a:ln>
              <a:solidFill>
                <a:srgbClr val="000000"/>
              </a:solidFill>
              <a:effectLst/>
              <a:uLnTx/>
              <a:uFillTx/>
              <a:latin typeface="IBM Plex Sans" charset="0"/>
              <a:ea typeface="IBM Plex Sans" charset="0"/>
              <a:cs typeface="IBM Plex Sans" charset="0"/>
            </a:endParaRPr>
          </a:p>
        </p:txBody>
      </p:sp>
      <p:grpSp>
        <p:nvGrpSpPr>
          <p:cNvPr id="66" name="Group 65">
            <a:extLst>
              <a:ext uri="{FF2B5EF4-FFF2-40B4-BE49-F238E27FC236}">
                <a16:creationId xmlns:a16="http://schemas.microsoft.com/office/drawing/2014/main" id="{2F444C32-3670-4ABB-B21A-1342540B38AE}"/>
              </a:ext>
            </a:extLst>
          </p:cNvPr>
          <p:cNvGrpSpPr/>
          <p:nvPr/>
        </p:nvGrpSpPr>
        <p:grpSpPr>
          <a:xfrm>
            <a:off x="6420556" y="3972353"/>
            <a:ext cx="1278381" cy="242339"/>
            <a:chOff x="2010730" y="2762011"/>
            <a:chExt cx="1136673" cy="210341"/>
          </a:xfrm>
        </p:grpSpPr>
        <p:sp>
          <p:nvSpPr>
            <p:cNvPr id="67" name="Rounded Rectangle 29">
              <a:extLst>
                <a:ext uri="{FF2B5EF4-FFF2-40B4-BE49-F238E27FC236}">
                  <a16:creationId xmlns:a16="http://schemas.microsoft.com/office/drawing/2014/main" id="{C2F6ED0A-C6F6-44E1-9163-FC2CAADD5124}"/>
                </a:ext>
              </a:extLst>
            </p:cNvPr>
            <p:cNvSpPr/>
            <p:nvPr/>
          </p:nvSpPr>
          <p:spPr>
            <a:xfrm>
              <a:off x="2479391" y="2762011"/>
              <a:ext cx="178975" cy="205859"/>
            </a:xfrm>
            <a:prstGeom prst="roundRect">
              <a:avLst/>
            </a:prstGeom>
            <a:solidFill>
              <a:srgbClr val="FFFFFF"/>
            </a:solidFill>
            <a:ln w="25400" cap="flat" cmpd="sng" algn="ctr">
              <a:solidFill>
                <a:srgbClr val="69A6FF">
                  <a:lumMod val="50000"/>
                </a:srgbClr>
              </a:solidFill>
              <a:prstDash val="solid"/>
            </a:ln>
            <a:effectLst/>
          </p:spPr>
          <p:txBody>
            <a:bodyPr rtlCol="0" anchor="ctr"/>
            <a:lstStyle/>
            <a:p>
              <a:pPr marL="0" marR="0" lvl="0" indent="0" algn="ctr" defTabSz="457178" rtl="0" eaLnBrk="0" fontAlgn="base" latinLnBrk="0" hangingPunct="0">
                <a:lnSpc>
                  <a:spcPts val="14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IBM Plex Sans" charset="0"/>
                <a:ea typeface="IBM Plex Sans" charset="0"/>
                <a:cs typeface="IBM Plex Sans" charset="0"/>
              </a:endParaRPr>
            </a:p>
          </p:txBody>
        </p:sp>
        <p:cxnSp>
          <p:nvCxnSpPr>
            <p:cNvPr id="68" name="Straight Arrow Connector 67">
              <a:extLst>
                <a:ext uri="{FF2B5EF4-FFF2-40B4-BE49-F238E27FC236}">
                  <a16:creationId xmlns:a16="http://schemas.microsoft.com/office/drawing/2014/main" id="{28E2CBEA-97B3-4972-94CA-0A524B524484}"/>
                </a:ext>
              </a:extLst>
            </p:cNvPr>
            <p:cNvCxnSpPr>
              <a:cxnSpLocks/>
            </p:cNvCxnSpPr>
            <p:nvPr/>
          </p:nvCxnSpPr>
          <p:spPr>
            <a:xfrm flipV="1">
              <a:off x="2189705" y="2864941"/>
              <a:ext cx="289686" cy="4482"/>
            </a:xfrm>
            <a:prstGeom prst="straightConnector1">
              <a:avLst/>
            </a:prstGeom>
            <a:noFill/>
            <a:ln w="9525" cap="flat" cmpd="sng" algn="ctr">
              <a:solidFill>
                <a:srgbClr val="69A6FF">
                  <a:lumMod val="50000"/>
                </a:srgbClr>
              </a:solidFill>
              <a:prstDash val="solid"/>
              <a:tailEnd type="triangle"/>
            </a:ln>
            <a:effectLst/>
          </p:spPr>
        </p:cxnSp>
        <p:sp>
          <p:nvSpPr>
            <p:cNvPr id="69" name="Rounded Rectangle 32">
              <a:extLst>
                <a:ext uri="{FF2B5EF4-FFF2-40B4-BE49-F238E27FC236}">
                  <a16:creationId xmlns:a16="http://schemas.microsoft.com/office/drawing/2014/main" id="{CBA11B7B-FD5D-4428-B181-A3BB3600EFCF}"/>
                </a:ext>
              </a:extLst>
            </p:cNvPr>
            <p:cNvSpPr/>
            <p:nvPr/>
          </p:nvSpPr>
          <p:spPr>
            <a:xfrm>
              <a:off x="2010730" y="2766493"/>
              <a:ext cx="178975" cy="205859"/>
            </a:xfrm>
            <a:prstGeom prst="roundRect">
              <a:avLst/>
            </a:prstGeom>
            <a:solidFill>
              <a:srgbClr val="FFFFFF"/>
            </a:solidFill>
            <a:ln w="25400" cap="flat" cmpd="sng" algn="ctr">
              <a:solidFill>
                <a:srgbClr val="69A6FF">
                  <a:lumMod val="50000"/>
                </a:srgbClr>
              </a:solidFill>
              <a:prstDash val="solid"/>
            </a:ln>
            <a:effectLst/>
          </p:spPr>
          <p:txBody>
            <a:bodyPr rtlCol="0" anchor="ctr"/>
            <a:lstStyle/>
            <a:p>
              <a:pPr marL="0" marR="0" lvl="0" indent="0" algn="ctr" defTabSz="457178" rtl="0" eaLnBrk="0" fontAlgn="base" latinLnBrk="0" hangingPunct="0">
                <a:lnSpc>
                  <a:spcPts val="14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IBM Plex Sans" charset="0"/>
                <a:ea typeface="IBM Plex Sans" charset="0"/>
                <a:cs typeface="IBM Plex Sans" charset="0"/>
              </a:endParaRPr>
            </a:p>
          </p:txBody>
        </p:sp>
        <p:sp>
          <p:nvSpPr>
            <p:cNvPr id="70" name="Rounded Rectangle 33">
              <a:extLst>
                <a:ext uri="{FF2B5EF4-FFF2-40B4-BE49-F238E27FC236}">
                  <a16:creationId xmlns:a16="http://schemas.microsoft.com/office/drawing/2014/main" id="{47DBC839-E142-43C2-B6B8-A5D576D74DBC}"/>
                </a:ext>
              </a:extLst>
            </p:cNvPr>
            <p:cNvSpPr/>
            <p:nvPr/>
          </p:nvSpPr>
          <p:spPr>
            <a:xfrm>
              <a:off x="2972307" y="2764241"/>
              <a:ext cx="175096" cy="201398"/>
            </a:xfrm>
            <a:prstGeom prst="roundRect">
              <a:avLst/>
            </a:prstGeom>
            <a:solidFill>
              <a:srgbClr val="FFFFFF"/>
            </a:solidFill>
            <a:ln w="25400" cap="flat" cmpd="sng" algn="ctr">
              <a:solidFill>
                <a:srgbClr val="69A6FF">
                  <a:lumMod val="50000"/>
                </a:srgbClr>
              </a:solidFill>
              <a:prstDash val="solid"/>
            </a:ln>
            <a:effectLst/>
          </p:spPr>
          <p:txBody>
            <a:bodyPr rtlCol="0" anchor="ctr"/>
            <a:lstStyle/>
            <a:p>
              <a:pPr marL="0" marR="0" lvl="0" indent="0" algn="ctr" defTabSz="457178" rtl="0" eaLnBrk="0" fontAlgn="base" latinLnBrk="0" hangingPunct="0">
                <a:lnSpc>
                  <a:spcPts val="14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IBM Plex Sans" charset="0"/>
                <a:ea typeface="IBM Plex Sans" charset="0"/>
                <a:cs typeface="IBM Plex Sans" charset="0"/>
              </a:endParaRPr>
            </a:p>
          </p:txBody>
        </p:sp>
        <p:cxnSp>
          <p:nvCxnSpPr>
            <p:cNvPr id="71" name="Straight Arrow Connector 70">
              <a:extLst>
                <a:ext uri="{FF2B5EF4-FFF2-40B4-BE49-F238E27FC236}">
                  <a16:creationId xmlns:a16="http://schemas.microsoft.com/office/drawing/2014/main" id="{47532EEA-2692-4E00-82E4-F30588CF0238}"/>
                </a:ext>
              </a:extLst>
            </p:cNvPr>
            <p:cNvCxnSpPr>
              <a:cxnSpLocks/>
            </p:cNvCxnSpPr>
            <p:nvPr/>
          </p:nvCxnSpPr>
          <p:spPr>
            <a:xfrm flipV="1">
              <a:off x="2672107" y="2869422"/>
              <a:ext cx="289686" cy="4482"/>
            </a:xfrm>
            <a:prstGeom prst="straightConnector1">
              <a:avLst/>
            </a:prstGeom>
            <a:noFill/>
            <a:ln w="9525" cap="flat" cmpd="sng" algn="ctr">
              <a:solidFill>
                <a:srgbClr val="69A6FF">
                  <a:lumMod val="50000"/>
                </a:srgbClr>
              </a:solidFill>
              <a:prstDash val="solid"/>
              <a:tailEnd type="triangle"/>
            </a:ln>
            <a:effectLst/>
          </p:spPr>
        </p:cxnSp>
      </p:grpSp>
      <p:sp>
        <p:nvSpPr>
          <p:cNvPr id="81" name="Rectangle 80">
            <a:extLst>
              <a:ext uri="{FF2B5EF4-FFF2-40B4-BE49-F238E27FC236}">
                <a16:creationId xmlns:a16="http://schemas.microsoft.com/office/drawing/2014/main" id="{07FB7ECD-8262-45A3-AE1B-E73E0294E3A6}"/>
              </a:ext>
            </a:extLst>
          </p:cNvPr>
          <p:cNvSpPr/>
          <p:nvPr/>
        </p:nvSpPr>
        <p:spPr>
          <a:xfrm>
            <a:off x="5410816" y="187506"/>
            <a:ext cx="1656278" cy="1198869"/>
          </a:xfrm>
          <a:prstGeom prst="rect">
            <a:avLst/>
          </a:prstGeom>
          <a:solidFill>
            <a:srgbClr val="00649D">
              <a:lumMod val="20000"/>
              <a:lumOff val="80000"/>
            </a:srgbClr>
          </a:solidFill>
          <a:ln w="12700" cap="flat" cmpd="sng" algn="ctr">
            <a:solidFill>
              <a:srgbClr val="000000"/>
            </a:solidFill>
            <a:prstDash val="solid"/>
          </a:ln>
          <a:effectLst>
            <a:outerShdw blurRad="50800" dist="38100" dir="2700000" algn="tl" rotWithShape="0">
              <a:prstClr val="black">
                <a:alpha val="40000"/>
              </a:prstClr>
            </a:outerShdw>
          </a:effectLst>
        </p:spPr>
        <p:txBody>
          <a:bodyPr rtlCol="0" anchor="t" anchorCtr="0"/>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prstClr val="black"/>
                </a:solidFill>
                <a:effectLst/>
                <a:uLnTx/>
                <a:uFillTx/>
                <a:latin typeface="Arial"/>
                <a:ea typeface="+mn-ea"/>
                <a:cs typeface="+mn-cs"/>
              </a:rPr>
              <a:t>Catalog: Helm Charts</a:t>
            </a:r>
          </a:p>
        </p:txBody>
      </p:sp>
      <p:sp>
        <p:nvSpPr>
          <p:cNvPr id="82" name="Rectangle 81">
            <a:extLst>
              <a:ext uri="{FF2B5EF4-FFF2-40B4-BE49-F238E27FC236}">
                <a16:creationId xmlns:a16="http://schemas.microsoft.com/office/drawing/2014/main" id="{6E65E25A-981D-4225-B31C-40C2A6BAE78B}"/>
              </a:ext>
            </a:extLst>
          </p:cNvPr>
          <p:cNvSpPr/>
          <p:nvPr/>
        </p:nvSpPr>
        <p:spPr>
          <a:xfrm>
            <a:off x="7240733" y="182519"/>
            <a:ext cx="1747549" cy="1382544"/>
          </a:xfrm>
          <a:prstGeom prst="rect">
            <a:avLst/>
          </a:prstGeom>
          <a:solidFill>
            <a:srgbClr val="00649D">
              <a:lumMod val="20000"/>
              <a:lumOff val="80000"/>
            </a:srgbClr>
          </a:solidFill>
          <a:ln w="12700" cap="flat" cmpd="sng" algn="ctr">
            <a:solidFill>
              <a:srgbClr val="000000"/>
            </a:solidFill>
            <a:prstDash val="solid"/>
          </a:ln>
          <a:effectLst>
            <a:outerShdw blurRad="50800" dist="38100" dir="2700000" algn="tl" rotWithShape="0">
              <a:prstClr val="black">
                <a:alpha val="40000"/>
              </a:prstClr>
            </a:outerShdw>
          </a:effectLst>
        </p:spPr>
        <p:txBody>
          <a:bodyPr rtlCol="0" anchor="t" anchorCtr="0"/>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prstClr val="black"/>
                </a:solidFill>
                <a:effectLst/>
                <a:uLnTx/>
                <a:uFillTx/>
                <a:latin typeface="Arial"/>
                <a:ea typeface="+mn-ea"/>
                <a:cs typeface="+mn-cs"/>
              </a:rPr>
              <a:t>Catalog: Images</a:t>
            </a:r>
          </a:p>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prstClr val="black"/>
              </a:solidFill>
              <a:effectLst/>
              <a:uLnTx/>
              <a:uFillTx/>
              <a:latin typeface="Arial"/>
              <a:ea typeface="+mn-ea"/>
              <a:cs typeface="+mn-cs"/>
            </a:endParaRPr>
          </a:p>
        </p:txBody>
      </p:sp>
      <p:sp>
        <p:nvSpPr>
          <p:cNvPr id="89" name="Rectangle: Rounded Corners 88">
            <a:extLst>
              <a:ext uri="{FF2B5EF4-FFF2-40B4-BE49-F238E27FC236}">
                <a16:creationId xmlns:a16="http://schemas.microsoft.com/office/drawing/2014/main" id="{B7A466C3-66D6-4B6C-A599-702FF8D3587D}"/>
              </a:ext>
            </a:extLst>
          </p:cNvPr>
          <p:cNvSpPr/>
          <p:nvPr/>
        </p:nvSpPr>
        <p:spPr>
          <a:xfrm>
            <a:off x="5580790" y="878214"/>
            <a:ext cx="1222144" cy="190574"/>
          </a:xfrm>
          <a:prstGeom prst="roundRect">
            <a:avLst/>
          </a:prstGeom>
          <a:solidFill>
            <a:srgbClr val="99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ibm-ace-server</a:t>
            </a:r>
          </a:p>
        </p:txBody>
      </p:sp>
      <p:sp>
        <p:nvSpPr>
          <p:cNvPr id="90" name="Rectangle: Rounded Corners 89">
            <a:extLst>
              <a:ext uri="{FF2B5EF4-FFF2-40B4-BE49-F238E27FC236}">
                <a16:creationId xmlns:a16="http://schemas.microsoft.com/office/drawing/2014/main" id="{2173B2EF-A1EE-4F77-8E21-91F77BA0D3A4}"/>
              </a:ext>
            </a:extLst>
          </p:cNvPr>
          <p:cNvSpPr/>
          <p:nvPr/>
        </p:nvSpPr>
        <p:spPr>
          <a:xfrm>
            <a:off x="5593803" y="459768"/>
            <a:ext cx="1222144" cy="190574"/>
          </a:xfrm>
          <a:prstGeom prst="roundRect">
            <a:avLst/>
          </a:prstGeom>
          <a:solidFill>
            <a:srgbClr val="99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ibm-ace-dashboard</a:t>
            </a:r>
          </a:p>
        </p:txBody>
      </p:sp>
      <p:sp>
        <p:nvSpPr>
          <p:cNvPr id="91" name="Rectangle: Rounded Corners 90">
            <a:extLst>
              <a:ext uri="{FF2B5EF4-FFF2-40B4-BE49-F238E27FC236}">
                <a16:creationId xmlns:a16="http://schemas.microsoft.com/office/drawing/2014/main" id="{001D9E50-97CB-407D-BB4C-95D600AA5710}"/>
              </a:ext>
            </a:extLst>
          </p:cNvPr>
          <p:cNvSpPr/>
          <p:nvPr/>
        </p:nvSpPr>
        <p:spPr>
          <a:xfrm>
            <a:off x="5590440" y="1125500"/>
            <a:ext cx="1222144" cy="190574"/>
          </a:xfrm>
          <a:prstGeom prst="roundRect">
            <a:avLst/>
          </a:prstGeom>
          <a:solidFill>
            <a:srgbClr val="99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ibm-ace</a:t>
            </a:r>
          </a:p>
        </p:txBody>
      </p:sp>
      <p:sp>
        <p:nvSpPr>
          <p:cNvPr id="93" name="Rectangle: Rounded Corners 92">
            <a:extLst>
              <a:ext uri="{FF2B5EF4-FFF2-40B4-BE49-F238E27FC236}">
                <a16:creationId xmlns:a16="http://schemas.microsoft.com/office/drawing/2014/main" id="{66FAE820-E65A-44EF-BB5A-A46CB246DAB0}"/>
              </a:ext>
            </a:extLst>
          </p:cNvPr>
          <p:cNvSpPr/>
          <p:nvPr/>
        </p:nvSpPr>
        <p:spPr>
          <a:xfrm>
            <a:off x="7384430" y="459768"/>
            <a:ext cx="1339726" cy="190574"/>
          </a:xfrm>
          <a:prstGeom prst="roundRect">
            <a:avLst/>
          </a:prstGeom>
          <a:solidFill>
            <a:srgbClr val="99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ibm-ace-dashboard</a:t>
            </a:r>
          </a:p>
        </p:txBody>
      </p:sp>
      <p:sp>
        <p:nvSpPr>
          <p:cNvPr id="94" name="Rectangle: Rounded Corners 93">
            <a:extLst>
              <a:ext uri="{FF2B5EF4-FFF2-40B4-BE49-F238E27FC236}">
                <a16:creationId xmlns:a16="http://schemas.microsoft.com/office/drawing/2014/main" id="{F30D51C9-763F-4722-B921-4E2DB5B12068}"/>
              </a:ext>
            </a:extLst>
          </p:cNvPr>
          <p:cNvSpPr/>
          <p:nvPr/>
        </p:nvSpPr>
        <p:spPr>
          <a:xfrm>
            <a:off x="7454439" y="1291088"/>
            <a:ext cx="1222144" cy="190574"/>
          </a:xfrm>
          <a:prstGeom prst="roundRect">
            <a:avLst/>
          </a:prstGeom>
          <a:solidFill>
            <a:srgbClr val="99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ibm-ace-server</a:t>
            </a:r>
          </a:p>
        </p:txBody>
      </p:sp>
      <p:cxnSp>
        <p:nvCxnSpPr>
          <p:cNvPr id="96" name="Straight Connector 95">
            <a:extLst>
              <a:ext uri="{FF2B5EF4-FFF2-40B4-BE49-F238E27FC236}">
                <a16:creationId xmlns:a16="http://schemas.microsoft.com/office/drawing/2014/main" id="{2A8BD5EB-E452-47CB-A878-A4A9D2C095CF}"/>
              </a:ext>
            </a:extLst>
          </p:cNvPr>
          <p:cNvCxnSpPr>
            <a:stCxn id="89" idx="3"/>
            <a:endCxn id="94" idx="1"/>
          </p:cNvCxnSpPr>
          <p:nvPr/>
        </p:nvCxnSpPr>
        <p:spPr>
          <a:xfrm>
            <a:off x="6802934" y="973501"/>
            <a:ext cx="651505" cy="412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1667EE1-3933-47D7-ACED-6DF97EA565AA}"/>
              </a:ext>
            </a:extLst>
          </p:cNvPr>
          <p:cNvCxnSpPr>
            <a:cxnSpLocks/>
            <a:stCxn id="91" idx="3"/>
            <a:endCxn id="94" idx="1"/>
          </p:cNvCxnSpPr>
          <p:nvPr/>
        </p:nvCxnSpPr>
        <p:spPr>
          <a:xfrm>
            <a:off x="6812584" y="1220787"/>
            <a:ext cx="641855" cy="165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09FC37D-A719-4C62-8860-A580D1CFE0FB}"/>
              </a:ext>
            </a:extLst>
          </p:cNvPr>
          <p:cNvCxnSpPr>
            <a:cxnSpLocks/>
            <a:stCxn id="90" idx="3"/>
            <a:endCxn id="93" idx="1"/>
          </p:cNvCxnSpPr>
          <p:nvPr/>
        </p:nvCxnSpPr>
        <p:spPr>
          <a:xfrm>
            <a:off x="6815947" y="555055"/>
            <a:ext cx="56848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B3D13A4A-10BA-493A-A757-18197403E7A9}"/>
              </a:ext>
            </a:extLst>
          </p:cNvPr>
          <p:cNvSpPr/>
          <p:nvPr/>
        </p:nvSpPr>
        <p:spPr>
          <a:xfrm>
            <a:off x="5846400" y="1815369"/>
            <a:ext cx="2620800" cy="1375925"/>
          </a:xfrm>
          <a:prstGeom prst="rect">
            <a:avLst/>
          </a:prstGeom>
          <a:solidFill>
            <a:srgbClr val="99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rPr>
              <a:t>Install using Helm chart </a:t>
            </a:r>
            <a:r>
              <a:rPr kumimoji="0" lang="en-GB" sz="1000" b="1" i="0" u="none" strike="noStrike" kern="1200" cap="none" spc="0" normalizeH="0" baseline="0" noProof="0" dirty="0">
                <a:ln>
                  <a:noFill/>
                </a:ln>
                <a:solidFill>
                  <a:prstClr val="black"/>
                </a:solidFill>
                <a:effectLst/>
                <a:uLnTx/>
                <a:uFillTx/>
                <a:latin typeface="Calibri" panose="020F0502020204030204"/>
                <a:ea typeface="+mn-ea"/>
                <a:cs typeface="+mn-cs"/>
              </a:rPr>
              <a:t>ibm-ace-server</a:t>
            </a:r>
          </a:p>
        </p:txBody>
      </p:sp>
      <p:sp>
        <p:nvSpPr>
          <p:cNvPr id="104" name="Rectangle: Rounded Corners 71">
            <a:extLst>
              <a:ext uri="{FF2B5EF4-FFF2-40B4-BE49-F238E27FC236}">
                <a16:creationId xmlns:a16="http://schemas.microsoft.com/office/drawing/2014/main" id="{0A71A37A-471C-47C5-BA41-89C98EFDB46D}"/>
              </a:ext>
            </a:extLst>
          </p:cNvPr>
          <p:cNvSpPr/>
          <p:nvPr/>
        </p:nvSpPr>
        <p:spPr>
          <a:xfrm>
            <a:off x="6331425" y="2102509"/>
            <a:ext cx="1801504" cy="788245"/>
          </a:xfrm>
          <a:prstGeom prst="roundRect">
            <a:avLst>
              <a:gd name="adj" fmla="val 0"/>
            </a:avLst>
          </a:prstGeom>
          <a:solidFill>
            <a:srgbClr val="9933FF"/>
          </a:solidFill>
          <a:ln w="12700">
            <a:solidFill>
              <a:srgbClr val="000000"/>
            </a:solidFill>
          </a:ln>
        </p:spPr>
        <p:txBody>
          <a:bodyPr wrap="square" lIns="0" tIns="72000" rIns="0" bIns="0" rtlCol="0" anchor="t" anchorCtr="1">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GB" sz="1200" b="0" i="0" u="none" strike="noStrike" kern="0" cap="none" spc="0" normalizeH="0" baseline="0" noProof="0" dirty="0">
              <a:ln>
                <a:noFill/>
              </a:ln>
              <a:solidFill>
                <a:prstClr val="black"/>
              </a:solidFill>
              <a:effectLst/>
              <a:uLnTx/>
              <a:uFillTx/>
              <a:latin typeface="IBM Plex Sans" charset="0"/>
              <a:ea typeface="IBM Plex Sans" charset="0"/>
              <a:cs typeface="IBM Plex Sans" charset="0"/>
            </a:endParaRPr>
          </a:p>
        </p:txBody>
      </p:sp>
      <p:sp>
        <p:nvSpPr>
          <p:cNvPr id="105" name="Rectangle: Rounded Corners 71">
            <a:extLst>
              <a:ext uri="{FF2B5EF4-FFF2-40B4-BE49-F238E27FC236}">
                <a16:creationId xmlns:a16="http://schemas.microsoft.com/office/drawing/2014/main" id="{B5D4138A-032B-43B3-822A-9F4818498E76}"/>
              </a:ext>
            </a:extLst>
          </p:cNvPr>
          <p:cNvSpPr/>
          <p:nvPr/>
        </p:nvSpPr>
        <p:spPr>
          <a:xfrm>
            <a:off x="6212075" y="1974055"/>
            <a:ext cx="1801504" cy="788245"/>
          </a:xfrm>
          <a:prstGeom prst="roundRect">
            <a:avLst>
              <a:gd name="adj" fmla="val 0"/>
            </a:avLst>
          </a:prstGeom>
          <a:solidFill>
            <a:srgbClr val="9933FF"/>
          </a:solidFill>
          <a:ln w="12700">
            <a:solidFill>
              <a:srgbClr val="000000"/>
            </a:solidFill>
          </a:ln>
        </p:spPr>
        <p:txBody>
          <a:bodyPr wrap="square" lIns="0" tIns="72000" rIns="0" bIns="0" rtlCol="0" anchor="t" anchorCtr="1">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ACE Server </a:t>
            </a:r>
            <a:r>
              <a:rPr kumimoji="0" lang="en-GB" sz="800" b="0" i="0" u="none" strike="noStrike" kern="0" cap="none" spc="0" normalizeH="0" baseline="0" noProof="0" dirty="0">
                <a:ln>
                  <a:noFill/>
                </a:ln>
                <a:solidFill>
                  <a:prstClr val="black"/>
                </a:solidFill>
                <a:effectLst/>
                <a:uLnTx/>
                <a:uFillTx/>
                <a:latin typeface="IBM Plex Sans" charset="0"/>
                <a:ea typeface="IBM Plex Sans" charset="0"/>
                <a:cs typeface="IBM Plex Sans" charset="0"/>
              </a:rPr>
              <a:t>(ibm-ace-server)</a:t>
            </a:r>
          </a:p>
        </p:txBody>
      </p:sp>
      <p:sp>
        <p:nvSpPr>
          <p:cNvPr id="106" name="Rectangle 17">
            <a:extLst>
              <a:ext uri="{FF2B5EF4-FFF2-40B4-BE49-F238E27FC236}">
                <a16:creationId xmlns:a16="http://schemas.microsoft.com/office/drawing/2014/main" id="{DB19C045-17C8-4BC9-B22B-908AC0F582A2}"/>
              </a:ext>
            </a:extLst>
          </p:cNvPr>
          <p:cNvSpPr>
            <a:spLocks noChangeArrowheads="1"/>
          </p:cNvSpPr>
          <p:nvPr/>
        </p:nvSpPr>
        <p:spPr bwMode="auto">
          <a:xfrm>
            <a:off x="6384088" y="2317632"/>
            <a:ext cx="1531667" cy="389172"/>
          </a:xfrm>
          <a:prstGeom prst="rect">
            <a:avLst/>
          </a:prstGeom>
          <a:solidFill>
            <a:srgbClr val="EAEAEA"/>
          </a:solidFill>
          <a:ln w="12700" algn="ctr">
            <a:solidFill>
              <a:srgbClr val="000000"/>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378" rtl="0" eaLnBrk="1" fontAlgn="auto" latinLnBrk="0" hangingPunct="1">
              <a:lnSpc>
                <a:spcPts val="1400"/>
              </a:lnSpc>
              <a:spcBef>
                <a:spcPct val="50000"/>
              </a:spcBef>
              <a:spcAft>
                <a:spcPts val="0"/>
              </a:spcAft>
              <a:buClr>
                <a:srgbClr val="009999"/>
              </a:buClr>
              <a:buSzTx/>
              <a:buFontTx/>
              <a:buNone/>
              <a:tabLst/>
              <a:defRPr/>
            </a:pPr>
            <a:endParaRPr kumimoji="0" lang="en-US" altLang="en-US" sz="1400" b="0" i="0" u="none" strike="noStrike" kern="0" cap="none" spc="0" normalizeH="0" baseline="0" noProof="0">
              <a:ln>
                <a:noFill/>
              </a:ln>
              <a:solidFill>
                <a:srgbClr val="000000"/>
              </a:solidFill>
              <a:effectLst/>
              <a:uLnTx/>
              <a:uFillTx/>
              <a:latin typeface="IBM Plex Sans" charset="0"/>
              <a:ea typeface="IBM Plex Sans" charset="0"/>
              <a:cs typeface="IBM Plex Sans" charset="0"/>
            </a:endParaRPr>
          </a:p>
        </p:txBody>
      </p:sp>
      <p:sp>
        <p:nvSpPr>
          <p:cNvPr id="107" name="Rectangle 17">
            <a:extLst>
              <a:ext uri="{FF2B5EF4-FFF2-40B4-BE49-F238E27FC236}">
                <a16:creationId xmlns:a16="http://schemas.microsoft.com/office/drawing/2014/main" id="{0671860D-88A1-447F-AFA9-6E8C9A59B51B}"/>
              </a:ext>
            </a:extLst>
          </p:cNvPr>
          <p:cNvSpPr>
            <a:spLocks noChangeArrowheads="1"/>
          </p:cNvSpPr>
          <p:nvPr/>
        </p:nvSpPr>
        <p:spPr bwMode="auto">
          <a:xfrm>
            <a:off x="6301261" y="2274561"/>
            <a:ext cx="1531667" cy="389172"/>
          </a:xfrm>
          <a:prstGeom prst="rect">
            <a:avLst/>
          </a:prstGeom>
          <a:solidFill>
            <a:srgbClr val="EAEAEA"/>
          </a:solidFill>
          <a:ln w="12700" algn="ctr">
            <a:solidFill>
              <a:srgbClr val="000000"/>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378" rtl="0" eaLnBrk="1" fontAlgn="auto" latinLnBrk="0" hangingPunct="1">
              <a:lnSpc>
                <a:spcPts val="1400"/>
              </a:lnSpc>
              <a:spcBef>
                <a:spcPct val="50000"/>
              </a:spcBef>
              <a:spcAft>
                <a:spcPts val="0"/>
              </a:spcAft>
              <a:buClr>
                <a:srgbClr val="009999"/>
              </a:buClr>
              <a:buSzTx/>
              <a:buFontTx/>
              <a:buNone/>
              <a:tabLst/>
              <a:defRPr/>
            </a:pPr>
            <a:endParaRPr kumimoji="0" lang="en-US" altLang="en-US" sz="1400" b="0" i="0" u="none" strike="noStrike" kern="0" cap="none" spc="0" normalizeH="0" baseline="0" noProof="0">
              <a:ln>
                <a:noFill/>
              </a:ln>
              <a:solidFill>
                <a:srgbClr val="000000"/>
              </a:solidFill>
              <a:effectLst/>
              <a:uLnTx/>
              <a:uFillTx/>
              <a:latin typeface="IBM Plex Sans" charset="0"/>
              <a:ea typeface="IBM Plex Sans" charset="0"/>
              <a:cs typeface="IBM Plex Sans" charset="0"/>
            </a:endParaRPr>
          </a:p>
        </p:txBody>
      </p:sp>
      <p:grpSp>
        <p:nvGrpSpPr>
          <p:cNvPr id="108" name="Group 107">
            <a:extLst>
              <a:ext uri="{FF2B5EF4-FFF2-40B4-BE49-F238E27FC236}">
                <a16:creationId xmlns:a16="http://schemas.microsoft.com/office/drawing/2014/main" id="{C6333169-D6AE-45C1-BFE5-E05CF52C35A9}"/>
              </a:ext>
            </a:extLst>
          </p:cNvPr>
          <p:cNvGrpSpPr/>
          <p:nvPr/>
        </p:nvGrpSpPr>
        <p:grpSpPr>
          <a:xfrm>
            <a:off x="6420556" y="2346122"/>
            <a:ext cx="1278381" cy="242339"/>
            <a:chOff x="2010730" y="2762011"/>
            <a:chExt cx="1136673" cy="210341"/>
          </a:xfrm>
        </p:grpSpPr>
        <p:sp>
          <p:nvSpPr>
            <p:cNvPr id="109" name="Rounded Rectangle 29">
              <a:extLst>
                <a:ext uri="{FF2B5EF4-FFF2-40B4-BE49-F238E27FC236}">
                  <a16:creationId xmlns:a16="http://schemas.microsoft.com/office/drawing/2014/main" id="{849C091B-FFB3-454A-A576-A6CEF15B5056}"/>
                </a:ext>
              </a:extLst>
            </p:cNvPr>
            <p:cNvSpPr/>
            <p:nvPr/>
          </p:nvSpPr>
          <p:spPr>
            <a:xfrm>
              <a:off x="2479391" y="2762011"/>
              <a:ext cx="178975" cy="205859"/>
            </a:xfrm>
            <a:prstGeom prst="roundRect">
              <a:avLst/>
            </a:prstGeom>
            <a:solidFill>
              <a:srgbClr val="FFFFFF"/>
            </a:solidFill>
            <a:ln w="25400" cap="flat" cmpd="sng" algn="ctr">
              <a:solidFill>
                <a:srgbClr val="69A6FF">
                  <a:lumMod val="50000"/>
                </a:srgbClr>
              </a:solidFill>
              <a:prstDash val="solid"/>
            </a:ln>
            <a:effectLst/>
          </p:spPr>
          <p:txBody>
            <a:bodyPr rtlCol="0" anchor="ctr"/>
            <a:lstStyle/>
            <a:p>
              <a:pPr marL="0" marR="0" lvl="0" indent="0" algn="ctr" defTabSz="457178" rtl="0" eaLnBrk="0" fontAlgn="base" latinLnBrk="0" hangingPunct="0">
                <a:lnSpc>
                  <a:spcPts val="14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IBM Plex Sans" charset="0"/>
                <a:ea typeface="IBM Plex Sans" charset="0"/>
                <a:cs typeface="IBM Plex Sans" charset="0"/>
              </a:endParaRPr>
            </a:p>
          </p:txBody>
        </p:sp>
        <p:cxnSp>
          <p:nvCxnSpPr>
            <p:cNvPr id="110" name="Straight Arrow Connector 109">
              <a:extLst>
                <a:ext uri="{FF2B5EF4-FFF2-40B4-BE49-F238E27FC236}">
                  <a16:creationId xmlns:a16="http://schemas.microsoft.com/office/drawing/2014/main" id="{65A26AB1-5BC8-4E0C-ABAD-857A3ACFE9F2}"/>
                </a:ext>
              </a:extLst>
            </p:cNvPr>
            <p:cNvCxnSpPr>
              <a:cxnSpLocks/>
            </p:cNvCxnSpPr>
            <p:nvPr/>
          </p:nvCxnSpPr>
          <p:spPr>
            <a:xfrm flipV="1">
              <a:off x="2189705" y="2864941"/>
              <a:ext cx="289686" cy="4482"/>
            </a:xfrm>
            <a:prstGeom prst="straightConnector1">
              <a:avLst/>
            </a:prstGeom>
            <a:noFill/>
            <a:ln w="9525" cap="flat" cmpd="sng" algn="ctr">
              <a:solidFill>
                <a:srgbClr val="69A6FF">
                  <a:lumMod val="50000"/>
                </a:srgbClr>
              </a:solidFill>
              <a:prstDash val="solid"/>
              <a:tailEnd type="triangle"/>
            </a:ln>
            <a:effectLst/>
          </p:spPr>
        </p:cxnSp>
        <p:sp>
          <p:nvSpPr>
            <p:cNvPr id="111" name="Rounded Rectangle 32">
              <a:extLst>
                <a:ext uri="{FF2B5EF4-FFF2-40B4-BE49-F238E27FC236}">
                  <a16:creationId xmlns:a16="http://schemas.microsoft.com/office/drawing/2014/main" id="{D16F80F4-B861-4D99-9845-ECF7E8E06995}"/>
                </a:ext>
              </a:extLst>
            </p:cNvPr>
            <p:cNvSpPr/>
            <p:nvPr/>
          </p:nvSpPr>
          <p:spPr>
            <a:xfrm>
              <a:off x="2010730" y="2766493"/>
              <a:ext cx="178975" cy="205859"/>
            </a:xfrm>
            <a:prstGeom prst="roundRect">
              <a:avLst/>
            </a:prstGeom>
            <a:solidFill>
              <a:srgbClr val="FFFFFF"/>
            </a:solidFill>
            <a:ln w="25400" cap="flat" cmpd="sng" algn="ctr">
              <a:solidFill>
                <a:srgbClr val="69A6FF">
                  <a:lumMod val="50000"/>
                </a:srgbClr>
              </a:solidFill>
              <a:prstDash val="solid"/>
            </a:ln>
            <a:effectLst/>
          </p:spPr>
          <p:txBody>
            <a:bodyPr rtlCol="0" anchor="ctr"/>
            <a:lstStyle/>
            <a:p>
              <a:pPr marL="0" marR="0" lvl="0" indent="0" algn="ctr" defTabSz="457178" rtl="0" eaLnBrk="0" fontAlgn="base" latinLnBrk="0" hangingPunct="0">
                <a:lnSpc>
                  <a:spcPts val="14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IBM Plex Sans" charset="0"/>
                <a:ea typeface="IBM Plex Sans" charset="0"/>
                <a:cs typeface="IBM Plex Sans" charset="0"/>
              </a:endParaRPr>
            </a:p>
          </p:txBody>
        </p:sp>
        <p:sp>
          <p:nvSpPr>
            <p:cNvPr id="112" name="Rounded Rectangle 33">
              <a:extLst>
                <a:ext uri="{FF2B5EF4-FFF2-40B4-BE49-F238E27FC236}">
                  <a16:creationId xmlns:a16="http://schemas.microsoft.com/office/drawing/2014/main" id="{219B6685-DA8E-4A8B-B16E-CD99B695C9A0}"/>
                </a:ext>
              </a:extLst>
            </p:cNvPr>
            <p:cNvSpPr/>
            <p:nvPr/>
          </p:nvSpPr>
          <p:spPr>
            <a:xfrm>
              <a:off x="2972307" y="2764241"/>
              <a:ext cx="175096" cy="201398"/>
            </a:xfrm>
            <a:prstGeom prst="roundRect">
              <a:avLst/>
            </a:prstGeom>
            <a:solidFill>
              <a:srgbClr val="FFFFFF"/>
            </a:solidFill>
            <a:ln w="25400" cap="flat" cmpd="sng" algn="ctr">
              <a:solidFill>
                <a:srgbClr val="69A6FF">
                  <a:lumMod val="50000"/>
                </a:srgbClr>
              </a:solidFill>
              <a:prstDash val="solid"/>
            </a:ln>
            <a:effectLst/>
          </p:spPr>
          <p:txBody>
            <a:bodyPr rtlCol="0" anchor="ctr"/>
            <a:lstStyle/>
            <a:p>
              <a:pPr marL="0" marR="0" lvl="0" indent="0" algn="ctr" defTabSz="457178" rtl="0" eaLnBrk="0" fontAlgn="base" latinLnBrk="0" hangingPunct="0">
                <a:lnSpc>
                  <a:spcPts val="14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IBM Plex Sans" charset="0"/>
                <a:ea typeface="IBM Plex Sans" charset="0"/>
                <a:cs typeface="IBM Plex Sans" charset="0"/>
              </a:endParaRPr>
            </a:p>
          </p:txBody>
        </p:sp>
        <p:cxnSp>
          <p:nvCxnSpPr>
            <p:cNvPr id="113" name="Straight Arrow Connector 112">
              <a:extLst>
                <a:ext uri="{FF2B5EF4-FFF2-40B4-BE49-F238E27FC236}">
                  <a16:creationId xmlns:a16="http://schemas.microsoft.com/office/drawing/2014/main" id="{24172F4D-99E9-4A45-9891-D5D7E5177DF6}"/>
                </a:ext>
              </a:extLst>
            </p:cNvPr>
            <p:cNvCxnSpPr>
              <a:cxnSpLocks/>
            </p:cNvCxnSpPr>
            <p:nvPr/>
          </p:nvCxnSpPr>
          <p:spPr>
            <a:xfrm flipV="1">
              <a:off x="2672107" y="2869422"/>
              <a:ext cx="289686" cy="4482"/>
            </a:xfrm>
            <a:prstGeom prst="straightConnector1">
              <a:avLst/>
            </a:prstGeom>
            <a:noFill/>
            <a:ln w="9525" cap="flat" cmpd="sng" algn="ctr">
              <a:solidFill>
                <a:srgbClr val="69A6FF">
                  <a:lumMod val="50000"/>
                </a:srgbClr>
              </a:solidFill>
              <a:prstDash val="solid"/>
              <a:tailEnd type="triangle"/>
            </a:ln>
            <a:effectLst/>
          </p:spPr>
        </p:cxnSp>
      </p:grpSp>
      <p:grpSp>
        <p:nvGrpSpPr>
          <p:cNvPr id="170" name="Group 169">
            <a:extLst>
              <a:ext uri="{FF2B5EF4-FFF2-40B4-BE49-F238E27FC236}">
                <a16:creationId xmlns:a16="http://schemas.microsoft.com/office/drawing/2014/main" id="{94D25959-1127-43C5-BE3D-5A14FADFA935}"/>
              </a:ext>
            </a:extLst>
          </p:cNvPr>
          <p:cNvGrpSpPr/>
          <p:nvPr/>
        </p:nvGrpSpPr>
        <p:grpSpPr>
          <a:xfrm>
            <a:off x="702135" y="4108687"/>
            <a:ext cx="1555845" cy="647166"/>
            <a:chOff x="712091" y="4170359"/>
            <a:chExt cx="1555845" cy="647166"/>
          </a:xfrm>
        </p:grpSpPr>
        <p:sp>
          <p:nvSpPr>
            <p:cNvPr id="132" name="Rectangle 131">
              <a:extLst>
                <a:ext uri="{FF2B5EF4-FFF2-40B4-BE49-F238E27FC236}">
                  <a16:creationId xmlns:a16="http://schemas.microsoft.com/office/drawing/2014/main" id="{D0696269-B45E-4525-983B-A5DFC44B8FD0}"/>
                </a:ext>
              </a:extLst>
            </p:cNvPr>
            <p:cNvSpPr/>
            <p:nvPr/>
          </p:nvSpPr>
          <p:spPr>
            <a:xfrm>
              <a:off x="712091" y="4170359"/>
              <a:ext cx="1555845" cy="647166"/>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a:ea typeface="+mn-ea"/>
                  <a:cs typeface="+mn-cs"/>
                </a:rPr>
                <a:t>Microclimate UI</a:t>
              </a:r>
            </a:p>
          </p:txBody>
        </p:sp>
        <p:sp>
          <p:nvSpPr>
            <p:cNvPr id="147" name="Rectangle 146">
              <a:extLst>
                <a:ext uri="{FF2B5EF4-FFF2-40B4-BE49-F238E27FC236}">
                  <a16:creationId xmlns:a16="http://schemas.microsoft.com/office/drawing/2014/main" id="{CC066503-0136-4254-B866-21C25F7F7DE4}"/>
                </a:ext>
              </a:extLst>
            </p:cNvPr>
            <p:cNvSpPr/>
            <p:nvPr/>
          </p:nvSpPr>
          <p:spPr>
            <a:xfrm>
              <a:off x="1027595" y="4423180"/>
              <a:ext cx="175219" cy="14147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141" name="Straight Connector 140">
              <a:extLst>
                <a:ext uri="{FF2B5EF4-FFF2-40B4-BE49-F238E27FC236}">
                  <a16:creationId xmlns:a16="http://schemas.microsoft.com/office/drawing/2014/main" id="{1C7F325D-462D-4B1C-A472-64BF78280C6E}"/>
                </a:ext>
              </a:extLst>
            </p:cNvPr>
            <p:cNvCxnSpPr>
              <a:cxnSpLocks/>
            </p:cNvCxnSpPr>
            <p:nvPr/>
          </p:nvCxnSpPr>
          <p:spPr>
            <a:xfrm>
              <a:off x="712091" y="4346301"/>
              <a:ext cx="1555845"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Oval 147">
              <a:extLst>
                <a:ext uri="{FF2B5EF4-FFF2-40B4-BE49-F238E27FC236}">
                  <a16:creationId xmlns:a16="http://schemas.microsoft.com/office/drawing/2014/main" id="{C3CCEBC3-E3E9-4470-9347-1AEE91CD722D}"/>
                </a:ext>
              </a:extLst>
            </p:cNvPr>
            <p:cNvSpPr/>
            <p:nvPr/>
          </p:nvSpPr>
          <p:spPr>
            <a:xfrm>
              <a:off x="911154" y="4592313"/>
              <a:ext cx="141475" cy="14147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Oval 148">
              <a:extLst>
                <a:ext uri="{FF2B5EF4-FFF2-40B4-BE49-F238E27FC236}">
                  <a16:creationId xmlns:a16="http://schemas.microsoft.com/office/drawing/2014/main" id="{F36734CA-3985-463C-B53B-CF6416EC1AF7}"/>
                </a:ext>
              </a:extLst>
            </p:cNvPr>
            <p:cNvSpPr/>
            <p:nvPr/>
          </p:nvSpPr>
          <p:spPr>
            <a:xfrm>
              <a:off x="1928351" y="4592313"/>
              <a:ext cx="141475" cy="141475"/>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1" name="Straight Connector 150">
              <a:extLst>
                <a:ext uri="{FF2B5EF4-FFF2-40B4-BE49-F238E27FC236}">
                  <a16:creationId xmlns:a16="http://schemas.microsoft.com/office/drawing/2014/main" id="{7D559D1C-4F00-4B70-9B1B-B86011FED574}"/>
                </a:ext>
              </a:extLst>
            </p:cNvPr>
            <p:cNvCxnSpPr>
              <a:stCxn id="148" idx="0"/>
              <a:endCxn id="149" idx="0"/>
            </p:cNvCxnSpPr>
            <p:nvPr/>
          </p:nvCxnSpPr>
          <p:spPr>
            <a:xfrm>
              <a:off x="981892" y="4592313"/>
              <a:ext cx="10171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384079E-D463-44CB-802B-78A21EE5E80D}"/>
                </a:ext>
              </a:extLst>
            </p:cNvPr>
            <p:cNvCxnSpPr>
              <a:cxnSpLocks/>
              <a:stCxn id="148" idx="4"/>
              <a:endCxn id="149" idx="4"/>
            </p:cNvCxnSpPr>
            <p:nvPr/>
          </p:nvCxnSpPr>
          <p:spPr>
            <a:xfrm>
              <a:off x="981892" y="4733788"/>
              <a:ext cx="10171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BBC46F7D-A7E3-4200-878C-5EEFB6EE0FA9}"/>
                </a:ext>
              </a:extLst>
            </p:cNvPr>
            <p:cNvSpPr/>
            <p:nvPr/>
          </p:nvSpPr>
          <p:spPr>
            <a:xfrm>
              <a:off x="1442275" y="4424128"/>
              <a:ext cx="175219" cy="14147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157" name="Rectangle 156">
              <a:extLst>
                <a:ext uri="{FF2B5EF4-FFF2-40B4-BE49-F238E27FC236}">
                  <a16:creationId xmlns:a16="http://schemas.microsoft.com/office/drawing/2014/main" id="{15883214-B6BD-48F4-A7D4-72D0290F1B54}"/>
                </a:ext>
              </a:extLst>
            </p:cNvPr>
            <p:cNvSpPr/>
            <p:nvPr/>
          </p:nvSpPr>
          <p:spPr>
            <a:xfrm>
              <a:off x="1808433" y="4424128"/>
              <a:ext cx="175219" cy="14147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Arial"/>
                <a:ea typeface="+mn-ea"/>
                <a:cs typeface="+mn-cs"/>
              </a:endParaRPr>
            </a:p>
          </p:txBody>
        </p:sp>
        <p:cxnSp>
          <p:nvCxnSpPr>
            <p:cNvPr id="159" name="Straight Arrow Connector 158">
              <a:extLst>
                <a:ext uri="{FF2B5EF4-FFF2-40B4-BE49-F238E27FC236}">
                  <a16:creationId xmlns:a16="http://schemas.microsoft.com/office/drawing/2014/main" id="{C41C6119-CDC2-4E86-8F1C-AADE04E02D13}"/>
                </a:ext>
              </a:extLst>
            </p:cNvPr>
            <p:cNvCxnSpPr/>
            <p:nvPr/>
          </p:nvCxnSpPr>
          <p:spPr>
            <a:xfrm>
              <a:off x="1249099" y="4493917"/>
              <a:ext cx="1424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A7BD5C5B-9BEE-43E6-ACF1-31F44268324D}"/>
                </a:ext>
              </a:extLst>
            </p:cNvPr>
            <p:cNvCxnSpPr/>
            <p:nvPr/>
          </p:nvCxnSpPr>
          <p:spPr>
            <a:xfrm>
              <a:off x="1648600" y="4493917"/>
              <a:ext cx="1424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61" name="Picture 160">
            <a:extLst>
              <a:ext uri="{FF2B5EF4-FFF2-40B4-BE49-F238E27FC236}">
                <a16:creationId xmlns:a16="http://schemas.microsoft.com/office/drawing/2014/main" id="{D8B6BE41-7736-4E1A-B460-A210D04E006F}"/>
              </a:ext>
            </a:extLst>
          </p:cNvPr>
          <p:cNvPicPr>
            <a:picLocks noChangeAspect="1"/>
          </p:cNvPicPr>
          <p:nvPr/>
        </p:nvPicPr>
        <p:blipFill>
          <a:blip r:embed="rId2"/>
          <a:stretch>
            <a:fillRect/>
          </a:stretch>
        </p:blipFill>
        <p:spPr>
          <a:xfrm>
            <a:off x="2683449" y="3908151"/>
            <a:ext cx="438150" cy="438150"/>
          </a:xfrm>
          <a:prstGeom prst="rect">
            <a:avLst/>
          </a:prstGeom>
        </p:spPr>
      </p:pic>
      <p:cxnSp>
        <p:nvCxnSpPr>
          <p:cNvPr id="162" name="Straight Connector 161">
            <a:extLst>
              <a:ext uri="{FF2B5EF4-FFF2-40B4-BE49-F238E27FC236}">
                <a16:creationId xmlns:a16="http://schemas.microsoft.com/office/drawing/2014/main" id="{43492FDC-E7DF-4C85-8F7D-E82628297643}"/>
              </a:ext>
            </a:extLst>
          </p:cNvPr>
          <p:cNvCxnSpPr>
            <a:cxnSpLocks/>
            <a:stCxn id="132" idx="3"/>
            <a:endCxn id="161" idx="1"/>
          </p:cNvCxnSpPr>
          <p:nvPr/>
        </p:nvCxnSpPr>
        <p:spPr>
          <a:xfrm flipV="1">
            <a:off x="2257980" y="4127226"/>
            <a:ext cx="425469" cy="30504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57C8010-E435-47D5-9DF0-F53542D07192}"/>
              </a:ext>
            </a:extLst>
          </p:cNvPr>
          <p:cNvCxnSpPr>
            <a:cxnSpLocks/>
            <a:stCxn id="132" idx="3"/>
            <a:endCxn id="72" idx="1"/>
          </p:cNvCxnSpPr>
          <p:nvPr/>
        </p:nvCxnSpPr>
        <p:spPr>
          <a:xfrm>
            <a:off x="2257980" y="4432270"/>
            <a:ext cx="911772" cy="3761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D3B0042-B189-4B29-A694-96D67C285932}"/>
              </a:ext>
            </a:extLst>
          </p:cNvPr>
          <p:cNvCxnSpPr>
            <a:cxnSpLocks/>
            <a:stCxn id="72" idx="3"/>
            <a:endCxn id="79" idx="1"/>
          </p:cNvCxnSpPr>
          <p:nvPr/>
        </p:nvCxnSpPr>
        <p:spPr>
          <a:xfrm flipV="1">
            <a:off x="4891721" y="4129563"/>
            <a:ext cx="954679" cy="6788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6C4DE6D-868A-4386-972A-3B2A68EC698E}"/>
              </a:ext>
            </a:extLst>
          </p:cNvPr>
          <p:cNvCxnSpPr>
            <a:cxnSpLocks/>
            <a:stCxn id="6" idx="3"/>
            <a:endCxn id="22" idx="1"/>
          </p:cNvCxnSpPr>
          <p:nvPr/>
        </p:nvCxnSpPr>
        <p:spPr>
          <a:xfrm flipV="1">
            <a:off x="2257979" y="1710911"/>
            <a:ext cx="1113254" cy="3327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EC734074-42E2-404D-8EC6-7DF2C1C3A42B}"/>
              </a:ext>
            </a:extLst>
          </p:cNvPr>
          <p:cNvSpPr/>
          <p:nvPr/>
        </p:nvSpPr>
        <p:spPr>
          <a:xfrm>
            <a:off x="702135" y="868659"/>
            <a:ext cx="1555845" cy="27402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a:ea typeface="+mn-ea"/>
                <a:cs typeface="+mn-cs"/>
              </a:rPr>
              <a:t>Client Application</a:t>
            </a:r>
          </a:p>
        </p:txBody>
      </p:sp>
      <p:cxnSp>
        <p:nvCxnSpPr>
          <p:cNvPr id="189" name="Straight Connector 188">
            <a:extLst>
              <a:ext uri="{FF2B5EF4-FFF2-40B4-BE49-F238E27FC236}">
                <a16:creationId xmlns:a16="http://schemas.microsoft.com/office/drawing/2014/main" id="{A64F2D9F-DC76-4FED-8AAF-562E05FF2468}"/>
              </a:ext>
            </a:extLst>
          </p:cNvPr>
          <p:cNvCxnSpPr>
            <a:cxnSpLocks/>
            <a:stCxn id="178" idx="3"/>
            <a:endCxn id="61" idx="1"/>
          </p:cNvCxnSpPr>
          <p:nvPr/>
        </p:nvCxnSpPr>
        <p:spPr>
          <a:xfrm flipV="1">
            <a:off x="2257980" y="682813"/>
            <a:ext cx="892574" cy="322858"/>
          </a:xfrm>
          <a:prstGeom prst="line">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2019675-752D-4E00-8CE5-EDE0BB6103C2}"/>
              </a:ext>
            </a:extLst>
          </p:cNvPr>
          <p:cNvCxnSpPr>
            <a:cxnSpLocks/>
            <a:stCxn id="61" idx="3"/>
            <a:endCxn id="103" idx="1"/>
          </p:cNvCxnSpPr>
          <p:nvPr/>
        </p:nvCxnSpPr>
        <p:spPr>
          <a:xfrm>
            <a:off x="4910920" y="682813"/>
            <a:ext cx="935480" cy="1820519"/>
          </a:xfrm>
          <a:prstGeom prst="line">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798DD0C-B052-4720-B71A-9837E0B890C8}"/>
              </a:ext>
            </a:extLst>
          </p:cNvPr>
          <p:cNvCxnSpPr>
            <a:cxnSpLocks/>
            <a:stCxn id="61" idx="3"/>
          </p:cNvCxnSpPr>
          <p:nvPr/>
        </p:nvCxnSpPr>
        <p:spPr>
          <a:xfrm>
            <a:off x="4910920" y="682813"/>
            <a:ext cx="956534" cy="3294704"/>
          </a:xfrm>
          <a:prstGeom prst="line">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4" name="Title 1">
            <a:extLst>
              <a:ext uri="{FF2B5EF4-FFF2-40B4-BE49-F238E27FC236}">
                <a16:creationId xmlns:a16="http://schemas.microsoft.com/office/drawing/2014/main" id="{2AFABD3F-2BCC-4C01-AED2-EB0260F4D63E}"/>
              </a:ext>
            </a:extLst>
          </p:cNvPr>
          <p:cNvSpPr txBox="1">
            <a:spLocks/>
          </p:cNvSpPr>
          <p:nvPr/>
        </p:nvSpPr>
        <p:spPr>
          <a:xfrm>
            <a:off x="103627" y="52737"/>
            <a:ext cx="2821198" cy="69192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5596E6"/>
                </a:solidFill>
                <a:effectLst/>
                <a:uLnTx/>
                <a:uFillTx/>
                <a:latin typeface="Arial" panose="020B0604020202020204" pitchFamily="34" charset="0"/>
                <a:ea typeface="+mj-ea"/>
                <a:cs typeface="Arial" panose="020B0604020202020204" pitchFamily="34" charset="0"/>
              </a:rPr>
              <a:t>ACE on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5596E6"/>
                </a:solidFill>
                <a:effectLst/>
                <a:uLnTx/>
                <a:uFillTx/>
                <a:latin typeface="Arial" panose="020B0604020202020204" pitchFamily="34" charset="0"/>
                <a:ea typeface="+mj-ea"/>
                <a:cs typeface="Arial" panose="020B0604020202020204" pitchFamily="34" charset="0"/>
              </a:rPr>
              <a:t>IBM Cloud Private</a:t>
            </a:r>
            <a:endParaRPr kumimoji="0" lang="en-GB" sz="24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209" name="Rectangle: Rounded Corners 208">
            <a:extLst>
              <a:ext uri="{FF2B5EF4-FFF2-40B4-BE49-F238E27FC236}">
                <a16:creationId xmlns:a16="http://schemas.microsoft.com/office/drawing/2014/main" id="{302AD013-200C-4C65-B46F-DDB8403C212E}"/>
              </a:ext>
            </a:extLst>
          </p:cNvPr>
          <p:cNvSpPr/>
          <p:nvPr/>
        </p:nvSpPr>
        <p:spPr>
          <a:xfrm>
            <a:off x="7384430" y="696060"/>
            <a:ext cx="1339726" cy="190574"/>
          </a:xfrm>
          <a:prstGeom prst="roundRect">
            <a:avLst/>
          </a:prstGeom>
          <a:solidFill>
            <a:srgbClr val="99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ibm-ace-content-server</a:t>
            </a:r>
          </a:p>
        </p:txBody>
      </p:sp>
      <p:sp>
        <p:nvSpPr>
          <p:cNvPr id="210" name="Rectangle: Rounded Corners 209">
            <a:extLst>
              <a:ext uri="{FF2B5EF4-FFF2-40B4-BE49-F238E27FC236}">
                <a16:creationId xmlns:a16="http://schemas.microsoft.com/office/drawing/2014/main" id="{B905B0A2-3FD4-4E2C-921D-01CC1A56201C}"/>
              </a:ext>
            </a:extLst>
          </p:cNvPr>
          <p:cNvSpPr/>
          <p:nvPr/>
        </p:nvSpPr>
        <p:spPr>
          <a:xfrm>
            <a:off x="7399301" y="944513"/>
            <a:ext cx="1332419" cy="198169"/>
          </a:xfrm>
          <a:prstGeom prst="roundRect">
            <a:avLst/>
          </a:prstGeom>
          <a:solidFill>
            <a:srgbClr val="9933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ibm-ace-</a:t>
            </a:r>
            <a:r>
              <a:rPr kumimoji="0" lang="en-GB" sz="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icp</a:t>
            </a:r>
            <a:r>
              <a:rPr kumimoji="0" lang="en-GB"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-configurator</a:t>
            </a:r>
          </a:p>
        </p:txBody>
      </p:sp>
      <p:cxnSp>
        <p:nvCxnSpPr>
          <p:cNvPr id="217" name="Straight Connector 216">
            <a:extLst>
              <a:ext uri="{FF2B5EF4-FFF2-40B4-BE49-F238E27FC236}">
                <a16:creationId xmlns:a16="http://schemas.microsoft.com/office/drawing/2014/main" id="{4F542CA9-A8DA-4D28-891C-C3A2AAF43877}"/>
              </a:ext>
            </a:extLst>
          </p:cNvPr>
          <p:cNvCxnSpPr>
            <a:cxnSpLocks/>
            <a:endCxn id="209" idx="1"/>
          </p:cNvCxnSpPr>
          <p:nvPr/>
        </p:nvCxnSpPr>
        <p:spPr>
          <a:xfrm>
            <a:off x="6815947" y="555055"/>
            <a:ext cx="568483" cy="2362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AB7CB81-5851-40F7-A47D-5F07CB3D2429}"/>
              </a:ext>
            </a:extLst>
          </p:cNvPr>
          <p:cNvCxnSpPr>
            <a:cxnSpLocks/>
            <a:stCxn id="90" idx="3"/>
            <a:endCxn id="210" idx="1"/>
          </p:cNvCxnSpPr>
          <p:nvPr/>
        </p:nvCxnSpPr>
        <p:spPr>
          <a:xfrm>
            <a:off x="6815947" y="555055"/>
            <a:ext cx="583354" cy="48854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CDE364B7-1AB7-4169-AF31-75E178F58FC3}"/>
              </a:ext>
            </a:extLst>
          </p:cNvPr>
          <p:cNvSpPr/>
          <p:nvPr/>
        </p:nvSpPr>
        <p:spPr>
          <a:xfrm>
            <a:off x="3719745" y="3088563"/>
            <a:ext cx="759057" cy="414125"/>
          </a:xfrm>
          <a:prstGeom prst="rect">
            <a:avLst/>
          </a:prstGeom>
          <a:solidFill>
            <a:srgbClr val="00649D">
              <a:lumMod val="20000"/>
              <a:lumOff val="80000"/>
            </a:srgbClr>
          </a:solidFill>
          <a:ln w="127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prstClr val="black"/>
                </a:solidFill>
                <a:effectLst/>
                <a:uLnTx/>
                <a:uFillTx/>
                <a:latin typeface="Arial"/>
                <a:ea typeface="+mn-ea"/>
                <a:cs typeface="+mn-cs"/>
              </a:rPr>
              <a:t>ELK</a:t>
            </a:r>
          </a:p>
        </p:txBody>
      </p:sp>
      <p:sp>
        <p:nvSpPr>
          <p:cNvPr id="224" name="Rectangle 223">
            <a:extLst>
              <a:ext uri="{FF2B5EF4-FFF2-40B4-BE49-F238E27FC236}">
                <a16:creationId xmlns:a16="http://schemas.microsoft.com/office/drawing/2014/main" id="{965E95C4-2DFD-43C9-997E-927B7F6208F3}"/>
              </a:ext>
            </a:extLst>
          </p:cNvPr>
          <p:cNvSpPr/>
          <p:nvPr/>
        </p:nvSpPr>
        <p:spPr>
          <a:xfrm>
            <a:off x="3576499" y="3571004"/>
            <a:ext cx="1037452" cy="414125"/>
          </a:xfrm>
          <a:prstGeom prst="rect">
            <a:avLst/>
          </a:prstGeom>
          <a:solidFill>
            <a:srgbClr val="00649D">
              <a:lumMod val="20000"/>
              <a:lumOff val="80000"/>
            </a:srgbClr>
          </a:solidFill>
          <a:ln w="127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prstClr val="black"/>
                </a:solidFill>
                <a:effectLst/>
                <a:uLnTx/>
                <a:uFillTx/>
                <a:latin typeface="Arial"/>
                <a:ea typeface="+mn-ea"/>
                <a:cs typeface="+mn-cs"/>
              </a:rPr>
              <a:t>Prometheus</a:t>
            </a:r>
          </a:p>
        </p:txBody>
      </p:sp>
      <p:sp>
        <p:nvSpPr>
          <p:cNvPr id="225" name="Rectangle 224">
            <a:extLst>
              <a:ext uri="{FF2B5EF4-FFF2-40B4-BE49-F238E27FC236}">
                <a16:creationId xmlns:a16="http://schemas.microsoft.com/office/drawing/2014/main" id="{51AF0B65-2F7E-4540-85FA-11C067E57795}"/>
              </a:ext>
            </a:extLst>
          </p:cNvPr>
          <p:cNvSpPr/>
          <p:nvPr/>
        </p:nvSpPr>
        <p:spPr>
          <a:xfrm>
            <a:off x="800719" y="2745282"/>
            <a:ext cx="1244793" cy="27402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a:ea typeface="+mn-ea"/>
                <a:cs typeface="+mn-cs"/>
              </a:rPr>
              <a:t>Kibana (Logging)</a:t>
            </a:r>
          </a:p>
        </p:txBody>
      </p:sp>
      <p:sp>
        <p:nvSpPr>
          <p:cNvPr id="226" name="Rectangle 225">
            <a:extLst>
              <a:ext uri="{FF2B5EF4-FFF2-40B4-BE49-F238E27FC236}">
                <a16:creationId xmlns:a16="http://schemas.microsoft.com/office/drawing/2014/main" id="{E85A3FBA-56D5-4E0C-B99C-A371BB21A0E9}"/>
              </a:ext>
            </a:extLst>
          </p:cNvPr>
          <p:cNvSpPr/>
          <p:nvPr/>
        </p:nvSpPr>
        <p:spPr>
          <a:xfrm>
            <a:off x="800307" y="3160779"/>
            <a:ext cx="1237351" cy="27402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nchorCtr="1"/>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GB" sz="800" b="0" i="0" u="none" strike="noStrike" kern="1200" cap="none" spc="0" normalizeH="0" baseline="0" noProof="0" dirty="0">
                <a:ln>
                  <a:noFill/>
                </a:ln>
                <a:solidFill>
                  <a:prstClr val="black"/>
                </a:solidFill>
                <a:effectLst/>
                <a:uLnTx/>
                <a:uFillTx/>
                <a:latin typeface="Arial"/>
                <a:ea typeface="+mn-ea"/>
                <a:cs typeface="+mn-cs"/>
              </a:rPr>
              <a:t>Grafana (Monitoring) </a:t>
            </a:r>
          </a:p>
        </p:txBody>
      </p:sp>
      <p:cxnSp>
        <p:nvCxnSpPr>
          <p:cNvPr id="231" name="Straight Connector 230">
            <a:extLst>
              <a:ext uri="{FF2B5EF4-FFF2-40B4-BE49-F238E27FC236}">
                <a16:creationId xmlns:a16="http://schemas.microsoft.com/office/drawing/2014/main" id="{50BD59F6-39C8-43D1-9504-7B58F8A3D763}"/>
              </a:ext>
            </a:extLst>
          </p:cNvPr>
          <p:cNvCxnSpPr>
            <a:cxnSpLocks/>
            <a:stCxn id="225" idx="3"/>
            <a:endCxn id="223" idx="1"/>
          </p:cNvCxnSpPr>
          <p:nvPr/>
        </p:nvCxnSpPr>
        <p:spPr>
          <a:xfrm>
            <a:off x="2045512" y="2882294"/>
            <a:ext cx="1674233" cy="41333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154987A-3DB6-4DDC-8498-5E5299EA6B4C}"/>
              </a:ext>
            </a:extLst>
          </p:cNvPr>
          <p:cNvCxnSpPr>
            <a:cxnSpLocks/>
            <a:stCxn id="226" idx="3"/>
            <a:endCxn id="224" idx="1"/>
          </p:cNvCxnSpPr>
          <p:nvPr/>
        </p:nvCxnSpPr>
        <p:spPr>
          <a:xfrm>
            <a:off x="2037658" y="3297791"/>
            <a:ext cx="1538841" cy="48027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00B0B90-39B7-4FD8-8D7C-5D34F09513F6}"/>
              </a:ext>
            </a:extLst>
          </p:cNvPr>
          <p:cNvSpPr txBox="1"/>
          <p:nvPr/>
        </p:nvSpPr>
        <p:spPr>
          <a:xfrm>
            <a:off x="7778946" y="4884277"/>
            <a:ext cx="1365054" cy="300082"/>
          </a:xfrm>
          <a:prstGeom prst="rect">
            <a:avLst/>
          </a:prstGeom>
          <a:noFill/>
        </p:spPr>
        <p:txBody>
          <a:bodyPr wrap="none" rtlCol="0">
            <a:spAutoFit/>
          </a:bodyPr>
          <a:lstStyle/>
          <a:p>
            <a:r>
              <a:rPr lang="en-GB" dirty="0"/>
              <a:t>IBM Confidential</a:t>
            </a:r>
          </a:p>
        </p:txBody>
      </p:sp>
    </p:spTree>
    <p:extLst>
      <p:ext uri="{BB962C8B-B14F-4D97-AF65-F5344CB8AC3E}">
        <p14:creationId xmlns:p14="http://schemas.microsoft.com/office/powerpoint/2010/main" val="2569785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alphaModFix amt="15000"/>
            <a:extLst>
              <a:ext uri="{28A0092B-C50C-407E-A947-70E740481C1C}">
                <a14:useLocalDpi xmlns:a14="http://schemas.microsoft.com/office/drawing/2010/main" val="0"/>
              </a:ext>
            </a:extLst>
          </a:blip>
          <a:srcRect l="5867" t="13315" r="5867" b="13316"/>
          <a:stretch/>
        </p:blipFill>
        <p:spPr>
          <a:xfrm>
            <a:off x="0" y="0"/>
            <a:ext cx="9144000" cy="5143500"/>
          </a:xfrm>
          <a:prstGeom prst="rect">
            <a:avLst/>
          </a:prstGeom>
        </p:spPr>
      </p:pic>
      <p:pic>
        <p:nvPicPr>
          <p:cNvPr id="6" name="Picture 5">
            <a:extLst>
              <a:ext uri="{FF2B5EF4-FFF2-40B4-BE49-F238E27FC236}">
                <a16:creationId xmlns:a16="http://schemas.microsoft.com/office/drawing/2014/main" id="{17886589-1C1B-4BF7-BCA0-87CF1EB8740B}"/>
              </a:ext>
            </a:extLst>
          </p:cNvPr>
          <p:cNvPicPr>
            <a:picLocks noChangeAspect="1"/>
          </p:cNvPicPr>
          <p:nvPr/>
        </p:nvPicPr>
        <p:blipFill>
          <a:blip r:embed="rId4"/>
          <a:stretch>
            <a:fillRect/>
          </a:stretch>
        </p:blipFill>
        <p:spPr>
          <a:xfrm>
            <a:off x="3898516" y="1623168"/>
            <a:ext cx="1234426" cy="1361499"/>
          </a:xfrm>
          <a:prstGeom prst="rect">
            <a:avLst/>
          </a:prstGeom>
        </p:spPr>
      </p:pic>
    </p:spTree>
    <p:extLst>
      <p:ext uri="{BB962C8B-B14F-4D97-AF65-F5344CB8AC3E}">
        <p14:creationId xmlns:p14="http://schemas.microsoft.com/office/powerpoint/2010/main" val="138876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2">
            <a:extLst>
              <a:ext uri="{FF2B5EF4-FFF2-40B4-BE49-F238E27FC236}">
                <a16:creationId xmlns:a16="http://schemas.microsoft.com/office/drawing/2014/main" id="{413FA123-7CB1-4013-8CDB-D74C02F4620F}"/>
              </a:ext>
            </a:extLst>
          </p:cNvPr>
          <p:cNvSpPr txBox="1">
            <a:spLocks/>
          </p:cNvSpPr>
          <p:nvPr/>
        </p:nvSpPr>
        <p:spPr>
          <a:xfrm>
            <a:off x="6723247" y="3534839"/>
            <a:ext cx="2057400" cy="137160"/>
          </a:xfrm>
          <a:prstGeom prst="rect">
            <a:avLst/>
          </a:prstGeom>
        </p:spPr>
        <p:txBody>
          <a:bodyPr vert="horz" lIns="0" tIns="0" rIns="0" bIns="0" rtlCol="0" anchor="ctr"/>
          <a:lstStyle>
            <a:defPPr>
              <a:defRPr lang="en-US"/>
            </a:defPPr>
            <a:lvl1pPr algn="r" defTabSz="457189" rtl="0" eaLnBrk="0" fontAlgn="base" hangingPunct="0">
              <a:spcBef>
                <a:spcPct val="0"/>
              </a:spcBef>
              <a:spcAft>
                <a:spcPct val="0"/>
              </a:spcAft>
              <a:defRPr sz="600" kern="1200" baseline="0">
                <a:solidFill>
                  <a:schemeClr val="tx1"/>
                </a:solidFill>
                <a:latin typeface="+mn-lt"/>
                <a:ea typeface="Arial" charset="0"/>
                <a:cs typeface="Arial" charset="0"/>
              </a:defRPr>
            </a:lvl1pPr>
            <a:lvl2pPr marL="457189" algn="l" defTabSz="457189" rtl="0" eaLnBrk="0" fontAlgn="base" hangingPunct="0">
              <a:spcBef>
                <a:spcPct val="0"/>
              </a:spcBef>
              <a:spcAft>
                <a:spcPct val="0"/>
              </a:spcAft>
              <a:defRPr kern="1200">
                <a:solidFill>
                  <a:schemeClr val="tx1"/>
                </a:solidFill>
                <a:latin typeface="Arial" charset="0"/>
                <a:ea typeface="ＭＳ Ｐゴシック" charset="0"/>
                <a:cs typeface="Arial" charset="0"/>
              </a:defRPr>
            </a:lvl2pPr>
            <a:lvl3pPr marL="914378" algn="l" defTabSz="457189" rtl="0" eaLnBrk="0" fontAlgn="base" hangingPunct="0">
              <a:spcBef>
                <a:spcPct val="0"/>
              </a:spcBef>
              <a:spcAft>
                <a:spcPct val="0"/>
              </a:spcAft>
              <a:defRPr kern="1200">
                <a:solidFill>
                  <a:schemeClr val="tx1"/>
                </a:solidFill>
                <a:latin typeface="Arial" charset="0"/>
                <a:ea typeface="ＭＳ Ｐゴシック" charset="0"/>
                <a:cs typeface="Arial" charset="0"/>
              </a:defRPr>
            </a:lvl3pPr>
            <a:lvl4pPr marL="1371566" algn="l" defTabSz="457189" rtl="0" eaLnBrk="0" fontAlgn="base" hangingPunct="0">
              <a:spcBef>
                <a:spcPct val="0"/>
              </a:spcBef>
              <a:spcAft>
                <a:spcPct val="0"/>
              </a:spcAft>
              <a:defRPr kern="1200">
                <a:solidFill>
                  <a:schemeClr val="tx1"/>
                </a:solidFill>
                <a:latin typeface="Arial" charset="0"/>
                <a:ea typeface="ＭＳ Ｐゴシック" charset="0"/>
                <a:cs typeface="Arial" charset="0"/>
              </a:defRPr>
            </a:lvl4pPr>
            <a:lvl5pPr marL="1828754" algn="l" defTabSz="457189" rtl="0" eaLnBrk="0" fontAlgn="base" hangingPunct="0">
              <a:spcBef>
                <a:spcPct val="0"/>
              </a:spcBef>
              <a:spcAft>
                <a:spcPct val="0"/>
              </a:spcAft>
              <a:defRPr kern="1200">
                <a:solidFill>
                  <a:schemeClr val="tx1"/>
                </a:solidFill>
                <a:latin typeface="Arial" charset="0"/>
                <a:ea typeface="ＭＳ Ｐゴシック" charset="0"/>
                <a:cs typeface="Arial" charset="0"/>
              </a:defRPr>
            </a:lvl5pPr>
            <a:lvl6pPr marL="2285943" algn="l" defTabSz="457189" rtl="0" eaLnBrk="1" latinLnBrk="0" hangingPunct="1">
              <a:defRPr kern="1200">
                <a:solidFill>
                  <a:schemeClr val="tx1"/>
                </a:solidFill>
                <a:latin typeface="Arial" charset="0"/>
                <a:ea typeface="ＭＳ Ｐゴシック" charset="0"/>
                <a:cs typeface="Arial" charset="0"/>
              </a:defRPr>
            </a:lvl6pPr>
            <a:lvl7pPr marL="2743132" algn="l" defTabSz="457189" rtl="0" eaLnBrk="1" latinLnBrk="0" hangingPunct="1">
              <a:defRPr kern="1200">
                <a:solidFill>
                  <a:schemeClr val="tx1"/>
                </a:solidFill>
                <a:latin typeface="Arial" charset="0"/>
                <a:ea typeface="ＭＳ Ｐゴシック" charset="0"/>
                <a:cs typeface="Arial" charset="0"/>
              </a:defRPr>
            </a:lvl7pPr>
            <a:lvl8pPr marL="3200320" algn="l" defTabSz="457189" rtl="0" eaLnBrk="1" latinLnBrk="0" hangingPunct="1">
              <a:defRPr kern="1200">
                <a:solidFill>
                  <a:schemeClr val="tx1"/>
                </a:solidFill>
                <a:latin typeface="Arial" charset="0"/>
                <a:ea typeface="ＭＳ Ｐゴシック" charset="0"/>
                <a:cs typeface="Arial" charset="0"/>
              </a:defRPr>
            </a:lvl8pPr>
            <a:lvl9pPr marL="3657509" algn="l" defTabSz="457189" rtl="0" eaLnBrk="1" latinLnBrk="0" hangingPunct="1">
              <a:defRPr kern="1200">
                <a:solidFill>
                  <a:schemeClr val="tx1"/>
                </a:solidFill>
                <a:latin typeface="Arial" charset="0"/>
                <a:ea typeface="ＭＳ Ｐゴシック" charset="0"/>
                <a:cs typeface="Arial" charset="0"/>
              </a:defRPr>
            </a:lvl9pPr>
          </a:lstStyle>
          <a:p>
            <a:pPr marL="0" marR="0" lvl="0" indent="0" algn="r" defTabSz="457189" rtl="0" eaLnBrk="0" fontAlgn="base" latinLnBrk="0" hangingPunct="0">
              <a:lnSpc>
                <a:spcPct val="100000"/>
              </a:lnSpc>
              <a:spcBef>
                <a:spcPct val="0"/>
              </a:spcBef>
              <a:spcAft>
                <a:spcPct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457189" rtl="0" eaLnBrk="0" fontAlgn="base" latinLnBrk="0" hangingPunct="0">
                <a:lnSpc>
                  <a:spcPct val="100000"/>
                </a:lnSpc>
                <a:spcBef>
                  <a:spcPct val="0"/>
                </a:spcBef>
                <a:spcAft>
                  <a:spcPct val="0"/>
                </a:spcAft>
                <a:buClrTx/>
                <a:buSzTx/>
                <a:buFontTx/>
                <a:buNone/>
                <a:tabLst/>
                <a:defRPr/>
              </a:pPr>
              <a:t>2</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14" name="Rectangle: Rounded Corners 92">
            <a:extLst>
              <a:ext uri="{FF2B5EF4-FFF2-40B4-BE49-F238E27FC236}">
                <a16:creationId xmlns:a16="http://schemas.microsoft.com/office/drawing/2014/main" id="{56A5D91B-D814-433A-A843-1ED152C42541}"/>
              </a:ext>
            </a:extLst>
          </p:cNvPr>
          <p:cNvSpPr/>
          <p:nvPr/>
        </p:nvSpPr>
        <p:spPr>
          <a:xfrm>
            <a:off x="2729381" y="842227"/>
            <a:ext cx="1519058" cy="736282"/>
          </a:xfrm>
          <a:prstGeom prst="roundRect">
            <a:avLst>
              <a:gd name="adj" fmla="val 3107"/>
            </a:avLst>
          </a:prstGeom>
          <a:solidFill>
            <a:srgbClr val="FFFFFF"/>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Docker Image</a:t>
            </a:r>
          </a:p>
        </p:txBody>
      </p:sp>
      <p:sp>
        <p:nvSpPr>
          <p:cNvPr id="15" name="Rectangle: Rounded Corners 93">
            <a:extLst>
              <a:ext uri="{FF2B5EF4-FFF2-40B4-BE49-F238E27FC236}">
                <a16:creationId xmlns:a16="http://schemas.microsoft.com/office/drawing/2014/main" id="{980C6CF0-3B79-44C1-B21E-9472DA3A283C}"/>
              </a:ext>
            </a:extLst>
          </p:cNvPr>
          <p:cNvSpPr/>
          <p:nvPr/>
        </p:nvSpPr>
        <p:spPr>
          <a:xfrm>
            <a:off x="2807267" y="1130289"/>
            <a:ext cx="1366899" cy="357005"/>
          </a:xfrm>
          <a:prstGeom prst="roundRect">
            <a:avLst>
              <a:gd name="adj" fmla="val 0"/>
            </a:avLst>
          </a:prstGeom>
          <a:solidFill>
            <a:srgbClr val="6E177D">
              <a:lumMod val="40000"/>
              <a:lumOff val="60000"/>
            </a:srgbClr>
          </a:solidFill>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Integration Server</a:t>
            </a:r>
          </a:p>
        </p:txBody>
      </p:sp>
      <p:sp>
        <p:nvSpPr>
          <p:cNvPr id="16" name="Rectangle: Rounded Corners 92">
            <a:extLst>
              <a:ext uri="{FF2B5EF4-FFF2-40B4-BE49-F238E27FC236}">
                <a16:creationId xmlns:a16="http://schemas.microsoft.com/office/drawing/2014/main" id="{BB46B3F3-9FA4-4177-BB3E-A47AF49CD256}"/>
              </a:ext>
            </a:extLst>
          </p:cNvPr>
          <p:cNvSpPr/>
          <p:nvPr/>
        </p:nvSpPr>
        <p:spPr>
          <a:xfrm>
            <a:off x="4854351" y="795566"/>
            <a:ext cx="1519058" cy="1022540"/>
          </a:xfrm>
          <a:prstGeom prst="roundRect">
            <a:avLst>
              <a:gd name="adj" fmla="val 3107"/>
            </a:avLst>
          </a:prstGeom>
          <a:solidFill>
            <a:srgbClr val="FFFFFF"/>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Docker Image</a:t>
            </a:r>
          </a:p>
        </p:txBody>
      </p:sp>
      <p:sp>
        <p:nvSpPr>
          <p:cNvPr id="17" name="Rectangle: Rounded Corners 93">
            <a:extLst>
              <a:ext uri="{FF2B5EF4-FFF2-40B4-BE49-F238E27FC236}">
                <a16:creationId xmlns:a16="http://schemas.microsoft.com/office/drawing/2014/main" id="{FF07939E-5EA6-4FE7-B0B5-76E192586B0A}"/>
              </a:ext>
            </a:extLst>
          </p:cNvPr>
          <p:cNvSpPr/>
          <p:nvPr/>
        </p:nvSpPr>
        <p:spPr>
          <a:xfrm>
            <a:off x="4932237" y="1115615"/>
            <a:ext cx="1366899" cy="357004"/>
          </a:xfrm>
          <a:prstGeom prst="roundRect">
            <a:avLst>
              <a:gd name="adj" fmla="val 0"/>
            </a:avLst>
          </a:prstGeom>
          <a:solidFill>
            <a:srgbClr val="6E177D">
              <a:lumMod val="40000"/>
              <a:lumOff val="60000"/>
            </a:srgbClr>
          </a:solidFill>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Integration Server</a:t>
            </a:r>
          </a:p>
        </p:txBody>
      </p:sp>
      <p:sp>
        <p:nvSpPr>
          <p:cNvPr id="18" name="Rectangle: Rounded Corners 102">
            <a:extLst>
              <a:ext uri="{FF2B5EF4-FFF2-40B4-BE49-F238E27FC236}">
                <a16:creationId xmlns:a16="http://schemas.microsoft.com/office/drawing/2014/main" id="{2CA87F4A-A7D2-40B7-BC73-336ACE6CE741}"/>
              </a:ext>
            </a:extLst>
          </p:cNvPr>
          <p:cNvSpPr/>
          <p:nvPr/>
        </p:nvSpPr>
        <p:spPr>
          <a:xfrm>
            <a:off x="4931888" y="1472620"/>
            <a:ext cx="1367248" cy="211778"/>
          </a:xfrm>
          <a:prstGeom prst="roundRect">
            <a:avLst>
              <a:gd name="adj" fmla="val 0"/>
            </a:avLst>
          </a:prstGeom>
          <a:solidFill>
            <a:srgbClr val="DB2663"/>
          </a:solidFill>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MQ Client</a:t>
            </a:r>
          </a:p>
        </p:txBody>
      </p:sp>
      <p:sp>
        <p:nvSpPr>
          <p:cNvPr id="19" name="Rectangle: Rounded Corners 92">
            <a:extLst>
              <a:ext uri="{FF2B5EF4-FFF2-40B4-BE49-F238E27FC236}">
                <a16:creationId xmlns:a16="http://schemas.microsoft.com/office/drawing/2014/main" id="{B3120501-6543-465D-8A3B-6E8B9599953E}"/>
              </a:ext>
            </a:extLst>
          </p:cNvPr>
          <p:cNvSpPr/>
          <p:nvPr/>
        </p:nvSpPr>
        <p:spPr>
          <a:xfrm>
            <a:off x="6979321" y="795566"/>
            <a:ext cx="1519058" cy="1084229"/>
          </a:xfrm>
          <a:prstGeom prst="roundRect">
            <a:avLst>
              <a:gd name="adj" fmla="val 3107"/>
            </a:avLst>
          </a:prstGeom>
          <a:solidFill>
            <a:srgbClr val="FFFFFF"/>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Docker Image</a:t>
            </a:r>
          </a:p>
        </p:txBody>
      </p:sp>
      <p:sp>
        <p:nvSpPr>
          <p:cNvPr id="20" name="Rectangle: Rounded Corners 93">
            <a:extLst>
              <a:ext uri="{FF2B5EF4-FFF2-40B4-BE49-F238E27FC236}">
                <a16:creationId xmlns:a16="http://schemas.microsoft.com/office/drawing/2014/main" id="{422A4A8D-A110-4EA1-AA96-B5AFA57046E9}"/>
              </a:ext>
            </a:extLst>
          </p:cNvPr>
          <p:cNvSpPr/>
          <p:nvPr/>
        </p:nvSpPr>
        <p:spPr>
          <a:xfrm>
            <a:off x="7057207" y="1143213"/>
            <a:ext cx="1366899" cy="357004"/>
          </a:xfrm>
          <a:prstGeom prst="roundRect">
            <a:avLst>
              <a:gd name="adj" fmla="val 0"/>
            </a:avLst>
          </a:prstGeom>
          <a:solidFill>
            <a:srgbClr val="6E177D">
              <a:lumMod val="40000"/>
              <a:lumOff val="60000"/>
            </a:srgbClr>
          </a:solidFill>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Integration Server</a:t>
            </a:r>
          </a:p>
        </p:txBody>
      </p:sp>
      <p:sp>
        <p:nvSpPr>
          <p:cNvPr id="21" name="Rectangle: Rounded Corners 102">
            <a:extLst>
              <a:ext uri="{FF2B5EF4-FFF2-40B4-BE49-F238E27FC236}">
                <a16:creationId xmlns:a16="http://schemas.microsoft.com/office/drawing/2014/main" id="{D31C0074-4243-4D75-BA4A-3E040E5D0A4C}"/>
              </a:ext>
            </a:extLst>
          </p:cNvPr>
          <p:cNvSpPr/>
          <p:nvPr/>
        </p:nvSpPr>
        <p:spPr>
          <a:xfrm>
            <a:off x="7056858" y="1506331"/>
            <a:ext cx="1367248" cy="269334"/>
          </a:xfrm>
          <a:prstGeom prst="roundRect">
            <a:avLst>
              <a:gd name="adj" fmla="val 0"/>
            </a:avLst>
          </a:prstGeom>
          <a:solidFill>
            <a:srgbClr val="DB2663"/>
          </a:solidFill>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IBM Plex Sans"/>
                <a:ea typeface="ＭＳ Ｐゴシック" charset="0"/>
                <a:cs typeface="Arial"/>
              </a:rPr>
              <a:t>Local Queue </a:t>
            </a:r>
            <a:r>
              <a:rPr kumimoji="0" lang="en-GB" sz="1000" b="0" i="0" u="none" strike="noStrike" kern="0" cap="none" spc="0" normalizeH="0" baseline="0" noProof="0" dirty="0">
                <a:ln>
                  <a:noFill/>
                </a:ln>
                <a:solidFill>
                  <a:srgbClr val="000000"/>
                </a:solidFill>
                <a:effectLst/>
                <a:uLnTx/>
                <a:uFillTx/>
                <a:latin typeface="IBM Plex Sans"/>
                <a:ea typeface="ＭＳ Ｐゴシック" charset="0"/>
                <a:cs typeface="Arial"/>
              </a:rPr>
              <a:t>Manager</a:t>
            </a:r>
          </a:p>
        </p:txBody>
      </p:sp>
      <p:graphicFrame>
        <p:nvGraphicFramePr>
          <p:cNvPr id="22" name="Table 21">
            <a:extLst>
              <a:ext uri="{FF2B5EF4-FFF2-40B4-BE49-F238E27FC236}">
                <a16:creationId xmlns:a16="http://schemas.microsoft.com/office/drawing/2014/main" id="{3CA4BEF9-ECF8-4722-9A70-706F193F2852}"/>
              </a:ext>
            </a:extLst>
          </p:cNvPr>
          <p:cNvGraphicFramePr>
            <a:graphicFrameLocks noGrp="1"/>
          </p:cNvGraphicFramePr>
          <p:nvPr>
            <p:extLst/>
          </p:nvPr>
        </p:nvGraphicFramePr>
        <p:xfrm>
          <a:off x="351469" y="2079713"/>
          <a:ext cx="8430932" cy="2713668"/>
        </p:xfrm>
        <a:graphic>
          <a:graphicData uri="http://schemas.openxmlformats.org/drawingml/2006/table">
            <a:tbl>
              <a:tblPr bandRow="1"/>
              <a:tblGrid>
                <a:gridCol w="2107733">
                  <a:extLst>
                    <a:ext uri="{9D8B030D-6E8A-4147-A177-3AD203B41FA5}">
                      <a16:colId xmlns:a16="http://schemas.microsoft.com/office/drawing/2014/main" val="20000"/>
                    </a:ext>
                  </a:extLst>
                </a:gridCol>
                <a:gridCol w="2107733">
                  <a:extLst>
                    <a:ext uri="{9D8B030D-6E8A-4147-A177-3AD203B41FA5}">
                      <a16:colId xmlns:a16="http://schemas.microsoft.com/office/drawing/2014/main" val="20001"/>
                    </a:ext>
                  </a:extLst>
                </a:gridCol>
                <a:gridCol w="2107733">
                  <a:extLst>
                    <a:ext uri="{9D8B030D-6E8A-4147-A177-3AD203B41FA5}">
                      <a16:colId xmlns:a16="http://schemas.microsoft.com/office/drawing/2014/main" val="20002"/>
                    </a:ext>
                  </a:extLst>
                </a:gridCol>
                <a:gridCol w="2107733">
                  <a:extLst>
                    <a:ext uri="{9D8B030D-6E8A-4147-A177-3AD203B41FA5}">
                      <a16:colId xmlns:a16="http://schemas.microsoft.com/office/drawing/2014/main" val="20003"/>
                    </a:ext>
                  </a:extLst>
                </a:gridCol>
              </a:tblGrid>
              <a:tr h="320198">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r>
                        <a:rPr lang="en-US" sz="1000" b="1" dirty="0"/>
                        <a:t>MQ connectivity</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Yes (HTTP API)</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Yes</a:t>
                      </a:r>
                      <a:r>
                        <a:rPr lang="en-US" sz="1000" baseline="0" dirty="0"/>
                        <a:t> (client binding)</a:t>
                      </a:r>
                      <a:endParaRPr lang="en-US" sz="1000" dirty="0"/>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Yes (server binding)</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extLst>
                  <a:ext uri="{0D108BD9-81ED-4DB2-BD59-A6C34878D82A}">
                    <a16:rowId xmlns:a16="http://schemas.microsoft.com/office/drawing/2014/main" val="10000"/>
                  </a:ext>
                </a:extLst>
              </a:tr>
              <a:tr h="320198">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r>
                        <a:rPr lang="en-US" sz="1000" b="1" dirty="0"/>
                        <a:t>1PC for MQ</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No</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Yes</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Yes</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extLst>
                  <a:ext uri="{0D108BD9-81ED-4DB2-BD59-A6C34878D82A}">
                    <a16:rowId xmlns:a16="http://schemas.microsoft.com/office/drawing/2014/main" val="10001"/>
                  </a:ext>
                </a:extLst>
              </a:tr>
              <a:tr h="320198">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r>
                        <a:rPr lang="en-US" sz="1000" b="1" dirty="0"/>
                        <a:t>EDA nodes</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No</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No</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Yes</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extLst>
                  <a:ext uri="{0D108BD9-81ED-4DB2-BD59-A6C34878D82A}">
                    <a16:rowId xmlns:a16="http://schemas.microsoft.com/office/drawing/2014/main" val="10002"/>
                  </a:ext>
                </a:extLst>
              </a:tr>
              <a:tr h="320198">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r>
                        <a:rPr lang="en-US" sz="1000" b="1" dirty="0"/>
                        <a:t>2PC</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No</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No</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Yes</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extLst>
                  <a:ext uri="{0D108BD9-81ED-4DB2-BD59-A6C34878D82A}">
                    <a16:rowId xmlns:a16="http://schemas.microsoft.com/office/drawing/2014/main" val="10003"/>
                  </a:ext>
                </a:extLst>
              </a:tr>
              <a:tr h="378133">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r>
                        <a:rPr lang="en-US" sz="1000" b="1" dirty="0"/>
                        <a:t>Horizontally</a:t>
                      </a:r>
                      <a:r>
                        <a:rPr lang="en-US" sz="1000" b="1" baseline="0" dirty="0"/>
                        <a:t> </a:t>
                      </a:r>
                      <a:r>
                        <a:rPr lang="en-US" sz="1000" b="1" dirty="0"/>
                        <a:t>scalable</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Yes</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Yes</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Yes</a:t>
                      </a:r>
                      <a:r>
                        <a:rPr lang="en-US" sz="1000" baseline="0" dirty="0"/>
                        <a:t> </a:t>
                      </a:r>
                    </a:p>
                    <a:p>
                      <a:pPr algn="ctr"/>
                      <a:r>
                        <a:rPr lang="en-US" sz="1000" baseline="0" dirty="0"/>
                        <a:t>(with loss of sequencing)</a:t>
                      </a:r>
                      <a:endParaRPr lang="en-US" sz="1000" dirty="0"/>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extLst>
                  <a:ext uri="{0D108BD9-81ED-4DB2-BD59-A6C34878D82A}">
                    <a16:rowId xmlns:a16="http://schemas.microsoft.com/office/drawing/2014/main" val="10004"/>
                  </a:ext>
                </a:extLst>
              </a:tr>
              <a:tr h="378133">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r>
                        <a:rPr lang="en-US" sz="1000" b="1" dirty="0"/>
                        <a:t>Persistent</a:t>
                      </a:r>
                      <a:r>
                        <a:rPr lang="en-US" sz="1000" b="1" baseline="0" dirty="0"/>
                        <a:t> volume</a:t>
                      </a:r>
                      <a:endParaRPr lang="en-US" sz="1000" b="1" dirty="0"/>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Not required</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Not required</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Required </a:t>
                      </a:r>
                    </a:p>
                    <a:p>
                      <a:pPr algn="ctr"/>
                      <a:r>
                        <a:rPr lang="en-US" sz="1000" dirty="0"/>
                        <a:t>(if durability</a:t>
                      </a:r>
                      <a:r>
                        <a:rPr lang="en-US" sz="1000" baseline="0" dirty="0"/>
                        <a:t> desired)</a:t>
                      </a:r>
                      <a:endParaRPr lang="en-US" sz="1000" dirty="0"/>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extLst>
                  <a:ext uri="{0D108BD9-81ED-4DB2-BD59-A6C34878D82A}">
                    <a16:rowId xmlns:a16="http://schemas.microsoft.com/office/drawing/2014/main" val="10005"/>
                  </a:ext>
                </a:extLst>
              </a:tr>
              <a:tr h="320198">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r>
                        <a:rPr lang="en-US" sz="1000" b="1" dirty="0"/>
                        <a:t>Start</a:t>
                      </a:r>
                      <a:r>
                        <a:rPr lang="en-US" sz="1000" b="1" baseline="0" dirty="0"/>
                        <a:t> up</a:t>
                      </a:r>
                      <a:endParaRPr lang="en-US" sz="1000" b="1" dirty="0"/>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Fast</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Fast</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Slower</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40000"/>
                      </a:srgbClr>
                    </a:solidFill>
                  </a:tcPr>
                </a:tc>
                <a:extLst>
                  <a:ext uri="{0D108BD9-81ED-4DB2-BD59-A6C34878D82A}">
                    <a16:rowId xmlns:a16="http://schemas.microsoft.com/office/drawing/2014/main" val="10006"/>
                  </a:ext>
                </a:extLst>
              </a:tr>
              <a:tr h="320198">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r>
                        <a:rPr lang="en-US" sz="1000" b="1" dirty="0"/>
                        <a:t>Disk space</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Smallest</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Medium</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tc>
                  <a:txBody>
                    <a:bodyPr/>
                    <a:lstStyle>
                      <a:lvl1pPr marL="0" algn="l" defTabSz="685800" rtl="0" eaLnBrk="1" latinLnBrk="0" hangingPunct="1">
                        <a:defRPr sz="1350" kern="1200">
                          <a:solidFill>
                            <a:schemeClr val="dk1"/>
                          </a:solidFill>
                          <a:latin typeface="IBM Plex Sans"/>
                        </a:defRPr>
                      </a:lvl1pPr>
                      <a:lvl2pPr marL="342900" algn="l" defTabSz="685800" rtl="0" eaLnBrk="1" latinLnBrk="0" hangingPunct="1">
                        <a:defRPr sz="1350" kern="1200">
                          <a:solidFill>
                            <a:schemeClr val="dk1"/>
                          </a:solidFill>
                          <a:latin typeface="IBM Plex Sans"/>
                        </a:defRPr>
                      </a:lvl2pPr>
                      <a:lvl3pPr marL="685800" algn="l" defTabSz="685800" rtl="0" eaLnBrk="1" latinLnBrk="0" hangingPunct="1">
                        <a:defRPr sz="1350" kern="1200">
                          <a:solidFill>
                            <a:schemeClr val="dk1"/>
                          </a:solidFill>
                          <a:latin typeface="IBM Plex Sans"/>
                        </a:defRPr>
                      </a:lvl3pPr>
                      <a:lvl4pPr marL="1028700" algn="l" defTabSz="685800" rtl="0" eaLnBrk="1" latinLnBrk="0" hangingPunct="1">
                        <a:defRPr sz="1350" kern="1200">
                          <a:solidFill>
                            <a:schemeClr val="dk1"/>
                          </a:solidFill>
                          <a:latin typeface="IBM Plex Sans"/>
                        </a:defRPr>
                      </a:lvl4pPr>
                      <a:lvl5pPr marL="1371600" algn="l" defTabSz="685800" rtl="0" eaLnBrk="1" latinLnBrk="0" hangingPunct="1">
                        <a:defRPr sz="1350" kern="1200">
                          <a:solidFill>
                            <a:schemeClr val="dk1"/>
                          </a:solidFill>
                          <a:latin typeface="IBM Plex Sans"/>
                        </a:defRPr>
                      </a:lvl5pPr>
                      <a:lvl6pPr marL="1714500" algn="l" defTabSz="685800" rtl="0" eaLnBrk="1" latinLnBrk="0" hangingPunct="1">
                        <a:defRPr sz="1350" kern="1200">
                          <a:solidFill>
                            <a:schemeClr val="dk1"/>
                          </a:solidFill>
                          <a:latin typeface="IBM Plex Sans"/>
                        </a:defRPr>
                      </a:lvl6pPr>
                      <a:lvl7pPr marL="2057400" algn="l" defTabSz="685800" rtl="0" eaLnBrk="1" latinLnBrk="0" hangingPunct="1">
                        <a:defRPr sz="1350" kern="1200">
                          <a:solidFill>
                            <a:schemeClr val="dk1"/>
                          </a:solidFill>
                          <a:latin typeface="IBM Plex Sans"/>
                        </a:defRPr>
                      </a:lvl7pPr>
                      <a:lvl8pPr marL="2400300" algn="l" defTabSz="685800" rtl="0" eaLnBrk="1" latinLnBrk="0" hangingPunct="1">
                        <a:defRPr sz="1350" kern="1200">
                          <a:solidFill>
                            <a:schemeClr val="dk1"/>
                          </a:solidFill>
                          <a:latin typeface="IBM Plex Sans"/>
                        </a:defRPr>
                      </a:lvl8pPr>
                      <a:lvl9pPr marL="2743200" algn="l" defTabSz="685800" rtl="0" eaLnBrk="1" latinLnBrk="0" hangingPunct="1">
                        <a:defRPr sz="1350" kern="1200">
                          <a:solidFill>
                            <a:schemeClr val="dk1"/>
                          </a:solidFill>
                          <a:latin typeface="IBM Plex Sans"/>
                        </a:defRPr>
                      </a:lvl9pPr>
                    </a:lstStyle>
                    <a:p>
                      <a:pPr algn="ctr"/>
                      <a:r>
                        <a:rPr lang="en-US" sz="1000" dirty="0"/>
                        <a:t>Largest</a:t>
                      </a:r>
                    </a:p>
                  </a:txBody>
                  <a:tcPr>
                    <a:lnL w="12700" cmpd="sng">
                      <a:solidFill>
                        <a:srgbClr val="6E177D"/>
                      </a:solidFill>
                    </a:lnL>
                    <a:lnR w="12700" cmpd="sng">
                      <a:solidFill>
                        <a:srgbClr val="6E177D"/>
                      </a:solidFill>
                    </a:lnR>
                    <a:lnT w="12700" cmpd="sng">
                      <a:solidFill>
                        <a:srgbClr val="6E177D"/>
                      </a:solidFill>
                    </a:lnT>
                    <a:lnB w="12700" cmpd="sng">
                      <a:solidFill>
                        <a:srgbClr val="6E177D"/>
                      </a:solidFill>
                    </a:lnB>
                    <a:lnTlToBr w="12700" cmpd="sng">
                      <a:noFill/>
                      <a:prstDash val="solid"/>
                    </a:lnTlToBr>
                    <a:lnBlToTr w="12700" cmpd="sng">
                      <a:noFill/>
                      <a:prstDash val="solid"/>
                    </a:lnBlToTr>
                    <a:solidFill>
                      <a:srgbClr val="6E177D">
                        <a:tint val="20000"/>
                      </a:srgbClr>
                    </a:solidFill>
                  </a:tcPr>
                </a:tc>
                <a:extLst>
                  <a:ext uri="{0D108BD9-81ED-4DB2-BD59-A6C34878D82A}">
                    <a16:rowId xmlns:a16="http://schemas.microsoft.com/office/drawing/2014/main" val="10007"/>
                  </a:ext>
                </a:extLst>
              </a:tr>
            </a:tbl>
          </a:graphicData>
        </a:graphic>
      </p:graphicFrame>
      <p:sp>
        <p:nvSpPr>
          <p:cNvPr id="23" name="Title 1">
            <a:extLst>
              <a:ext uri="{FF2B5EF4-FFF2-40B4-BE49-F238E27FC236}">
                <a16:creationId xmlns:a16="http://schemas.microsoft.com/office/drawing/2014/main" id="{D7DF895F-5B76-4A9B-9441-BB79CDDF43D7}"/>
              </a:ext>
            </a:extLst>
          </p:cNvPr>
          <p:cNvSpPr txBox="1">
            <a:spLocks/>
          </p:cNvSpPr>
          <p:nvPr/>
        </p:nvSpPr>
        <p:spPr>
          <a:xfrm>
            <a:off x="918917" y="-17547"/>
            <a:ext cx="7409156" cy="6919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5596E6"/>
                </a:solidFill>
                <a:effectLst/>
                <a:uLnTx/>
                <a:uFillTx/>
                <a:latin typeface="Arial" panose="020B0604020202020204" pitchFamily="34" charset="0"/>
                <a:ea typeface="+mj-ea"/>
                <a:cs typeface="Arial" panose="020B0604020202020204" pitchFamily="34" charset="0"/>
              </a:rPr>
              <a:t>Docker Image Options for ACE and MQ</a:t>
            </a:r>
            <a:endParaRPr kumimoji="0" lang="en-GB" sz="24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17463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91">
            <a:extLst>
              <a:ext uri="{FF2B5EF4-FFF2-40B4-BE49-F238E27FC236}">
                <a16:creationId xmlns:a16="http://schemas.microsoft.com/office/drawing/2014/main" id="{247F2B7C-39B6-40E4-8D7B-345687EAF50C}"/>
              </a:ext>
            </a:extLst>
          </p:cNvPr>
          <p:cNvSpPr/>
          <p:nvPr/>
        </p:nvSpPr>
        <p:spPr>
          <a:xfrm>
            <a:off x="5395479" y="927280"/>
            <a:ext cx="1972567" cy="1982136"/>
          </a:xfrm>
          <a:prstGeom prst="roundRect">
            <a:avLst>
              <a:gd name="adj" fmla="val 6916"/>
            </a:avLst>
          </a:prstGeom>
          <a:solidFill>
            <a:srgbClr val="000E5E">
              <a:lumMod val="50000"/>
              <a:lumOff val="50000"/>
            </a:srgbClr>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a:ln>
                  <a:noFill/>
                </a:ln>
                <a:solidFill>
                  <a:srgbClr val="FFFFFF"/>
                </a:solidFill>
                <a:effectLst/>
                <a:uLnTx/>
                <a:uFillTx/>
                <a:latin typeface="IBM Plex Sans"/>
                <a:ea typeface="ＭＳ Ｐゴシック" charset="0"/>
                <a:cs typeface="Arial"/>
              </a:rPr>
              <a:t>StatefulSet</a:t>
            </a:r>
            <a:r>
              <a:rPr kumimoji="0" lang="en-GB" sz="1200" b="0" i="0" u="none" strike="noStrike" kern="0" cap="none" spc="0" normalizeH="0" baseline="0" noProof="0" dirty="0">
                <a:ln>
                  <a:noFill/>
                </a:ln>
                <a:solidFill>
                  <a:srgbClr val="FFFFFF"/>
                </a:solidFill>
                <a:effectLst/>
                <a:uLnTx/>
                <a:uFillTx/>
                <a:latin typeface="IBM Plex Sans"/>
                <a:ea typeface="ＭＳ Ｐゴシック" charset="0"/>
                <a:cs typeface="Arial"/>
              </a:rPr>
              <a:t> “replicas=1”</a:t>
            </a:r>
          </a:p>
        </p:txBody>
      </p:sp>
      <p:sp>
        <p:nvSpPr>
          <p:cNvPr id="21" name="Rectangle: Rounded Corners 91">
            <a:extLst>
              <a:ext uri="{FF2B5EF4-FFF2-40B4-BE49-F238E27FC236}">
                <a16:creationId xmlns:a16="http://schemas.microsoft.com/office/drawing/2014/main" id="{8A6A2EB2-BDD3-4100-9A63-0537CDC039B0}"/>
              </a:ext>
            </a:extLst>
          </p:cNvPr>
          <p:cNvSpPr/>
          <p:nvPr/>
        </p:nvSpPr>
        <p:spPr>
          <a:xfrm>
            <a:off x="5491120" y="1296936"/>
            <a:ext cx="1780676" cy="1538974"/>
          </a:xfrm>
          <a:prstGeom prst="roundRect">
            <a:avLst>
              <a:gd name="adj" fmla="val 0"/>
            </a:avLst>
          </a:prstGeom>
          <a:solidFill>
            <a:srgbClr val="69A6FF"/>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Kubernetes Pod</a:t>
            </a:r>
          </a:p>
        </p:txBody>
      </p:sp>
      <p:sp>
        <p:nvSpPr>
          <p:cNvPr id="22" name="Rectangle: Rounded Corners 92">
            <a:extLst>
              <a:ext uri="{FF2B5EF4-FFF2-40B4-BE49-F238E27FC236}">
                <a16:creationId xmlns:a16="http://schemas.microsoft.com/office/drawing/2014/main" id="{E2ACCBEA-C6D3-4DC1-A36A-5ABD335C5BB4}"/>
              </a:ext>
            </a:extLst>
          </p:cNvPr>
          <p:cNvSpPr/>
          <p:nvPr/>
        </p:nvSpPr>
        <p:spPr>
          <a:xfrm>
            <a:off x="5596999" y="1568546"/>
            <a:ext cx="1545784" cy="1125426"/>
          </a:xfrm>
          <a:prstGeom prst="roundRect">
            <a:avLst>
              <a:gd name="adj" fmla="val 3107"/>
            </a:avLst>
          </a:prstGeom>
          <a:solidFill>
            <a:srgbClr val="FFFFFF"/>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Docker Container</a:t>
            </a:r>
          </a:p>
        </p:txBody>
      </p:sp>
      <p:sp>
        <p:nvSpPr>
          <p:cNvPr id="23" name="Can 9">
            <a:extLst>
              <a:ext uri="{FF2B5EF4-FFF2-40B4-BE49-F238E27FC236}">
                <a16:creationId xmlns:a16="http://schemas.microsoft.com/office/drawing/2014/main" id="{C7922BA9-5EFC-4605-9303-305DBA90DA14}"/>
              </a:ext>
            </a:extLst>
          </p:cNvPr>
          <p:cNvSpPr/>
          <p:nvPr/>
        </p:nvSpPr>
        <p:spPr>
          <a:xfrm>
            <a:off x="7640339" y="2055025"/>
            <a:ext cx="863488" cy="584897"/>
          </a:xfrm>
          <a:prstGeom prst="can">
            <a:avLst/>
          </a:prstGeom>
          <a:solidFill>
            <a:srgbClr val="92D050"/>
          </a:solidFill>
          <a:ln w="25400" cap="flat" cmpd="sng" algn="ctr">
            <a:noFill/>
            <a:prstDash val="solid"/>
          </a:ln>
          <a:effectLst/>
        </p:spPr>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a:ea typeface="+mn-ea"/>
                <a:cs typeface="Arial"/>
              </a:rPr>
              <a:t>Persistent </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a:ea typeface="+mn-ea"/>
                <a:cs typeface="Arial"/>
              </a:rPr>
              <a:t>Volume</a:t>
            </a:r>
          </a:p>
        </p:txBody>
      </p:sp>
      <p:cxnSp>
        <p:nvCxnSpPr>
          <p:cNvPr id="24" name="Straight Connector 23">
            <a:extLst>
              <a:ext uri="{FF2B5EF4-FFF2-40B4-BE49-F238E27FC236}">
                <a16:creationId xmlns:a16="http://schemas.microsoft.com/office/drawing/2014/main" id="{B0783EC7-9E65-4A30-BE79-C0AC28C44553}"/>
              </a:ext>
            </a:extLst>
          </p:cNvPr>
          <p:cNvCxnSpPr>
            <a:stCxn id="30" idx="3"/>
            <a:endCxn id="23" idx="2"/>
          </p:cNvCxnSpPr>
          <p:nvPr/>
        </p:nvCxnSpPr>
        <p:spPr>
          <a:xfrm>
            <a:off x="7050875" y="2344726"/>
            <a:ext cx="589464" cy="2748"/>
          </a:xfrm>
          <a:prstGeom prst="line">
            <a:avLst/>
          </a:prstGeom>
          <a:noFill/>
          <a:ln w="15875" cap="flat" cmpd="sng" algn="ctr">
            <a:solidFill>
              <a:srgbClr val="EAEAEA">
                <a:lumMod val="25000"/>
              </a:srgbClr>
            </a:solidFill>
            <a:prstDash val="solid"/>
          </a:ln>
          <a:effectLst/>
        </p:spPr>
      </p:cxnSp>
      <p:sp>
        <p:nvSpPr>
          <p:cNvPr id="25" name="Rectangle: Rounded Corners 91">
            <a:extLst>
              <a:ext uri="{FF2B5EF4-FFF2-40B4-BE49-F238E27FC236}">
                <a16:creationId xmlns:a16="http://schemas.microsoft.com/office/drawing/2014/main" id="{AF4FECB9-2418-4718-A383-A2E5965763C1}"/>
              </a:ext>
            </a:extLst>
          </p:cNvPr>
          <p:cNvSpPr/>
          <p:nvPr/>
        </p:nvSpPr>
        <p:spPr>
          <a:xfrm>
            <a:off x="1271026" y="957251"/>
            <a:ext cx="2541459" cy="1982136"/>
          </a:xfrm>
          <a:prstGeom prst="roundRect">
            <a:avLst>
              <a:gd name="adj" fmla="val 6916"/>
            </a:avLst>
          </a:prstGeom>
          <a:solidFill>
            <a:srgbClr val="000E5E">
              <a:lumMod val="50000"/>
              <a:lumOff val="50000"/>
            </a:srgbClr>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err="1">
                <a:ln>
                  <a:noFill/>
                </a:ln>
                <a:solidFill>
                  <a:srgbClr val="FFFFFF"/>
                </a:solidFill>
                <a:effectLst/>
                <a:uLnTx/>
                <a:uFillTx/>
                <a:latin typeface="IBM Plex Sans"/>
                <a:ea typeface="ＭＳ Ｐゴシック" charset="0"/>
                <a:cs typeface="Arial"/>
              </a:rPr>
              <a:t>ReplicaSet</a:t>
            </a:r>
            <a:r>
              <a:rPr kumimoji="0" lang="en-GB" sz="1200" b="0" i="0" u="none" strike="noStrike" kern="0" cap="none" spc="0" normalizeH="0" baseline="0" noProof="0" dirty="0">
                <a:ln>
                  <a:noFill/>
                </a:ln>
                <a:solidFill>
                  <a:srgbClr val="FFFFFF"/>
                </a:solidFill>
                <a:effectLst/>
                <a:uLnTx/>
                <a:uFillTx/>
                <a:latin typeface="IBM Plex Sans"/>
                <a:ea typeface="ＭＳ Ｐゴシック" charset="0"/>
                <a:cs typeface="Arial"/>
              </a:rPr>
              <a:t> “replicas=n”</a:t>
            </a:r>
          </a:p>
        </p:txBody>
      </p:sp>
      <p:sp>
        <p:nvSpPr>
          <p:cNvPr id="26" name="Rectangle: Rounded Corners 91">
            <a:extLst>
              <a:ext uri="{FF2B5EF4-FFF2-40B4-BE49-F238E27FC236}">
                <a16:creationId xmlns:a16="http://schemas.microsoft.com/office/drawing/2014/main" id="{DFC2636B-9443-4E2C-BFA1-9D60A749EE80}"/>
              </a:ext>
            </a:extLst>
          </p:cNvPr>
          <p:cNvSpPr/>
          <p:nvPr/>
        </p:nvSpPr>
        <p:spPr>
          <a:xfrm>
            <a:off x="3297829" y="1329648"/>
            <a:ext cx="86868" cy="1536233"/>
          </a:xfrm>
          <a:prstGeom prst="roundRect">
            <a:avLst>
              <a:gd name="adj" fmla="val 6916"/>
            </a:avLst>
          </a:prstGeom>
          <a:solidFill>
            <a:srgbClr val="69A6FF"/>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endParaRPr>
          </a:p>
        </p:txBody>
      </p:sp>
      <p:sp>
        <p:nvSpPr>
          <p:cNvPr id="27" name="TextBox 26">
            <a:extLst>
              <a:ext uri="{FF2B5EF4-FFF2-40B4-BE49-F238E27FC236}">
                <a16:creationId xmlns:a16="http://schemas.microsoft.com/office/drawing/2014/main" id="{91EAF9CF-59DA-4BE9-B92D-52CD16C7DB91}"/>
              </a:ext>
            </a:extLst>
          </p:cNvPr>
          <p:cNvSpPr txBox="1"/>
          <p:nvPr/>
        </p:nvSpPr>
        <p:spPr>
          <a:xfrm>
            <a:off x="692198" y="3034182"/>
            <a:ext cx="4038202" cy="1600438"/>
          </a:xfrm>
          <a:prstGeom prst="rect">
            <a:avLst/>
          </a:prstGeom>
          <a:noFill/>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replicas = n</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no persistent volume claim</a:t>
            </a:r>
          </a:p>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a:p>
            <a:pPr marL="285750" marR="0" lvl="0" indent="-285750" algn="ctr"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HA by replication (</a:t>
            </a:r>
            <a:r>
              <a:rPr kumimoji="0" lang="en-US" sz="14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continuous</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availability)</a:t>
            </a:r>
          </a:p>
          <a:p>
            <a:pPr marL="285750" marR="0" lvl="0" indent="-285750" algn="ctr"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Elastic</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horizontally scalability</a:t>
            </a:r>
          </a:p>
          <a:p>
            <a:pPr marL="285750" marR="0" lvl="0" indent="-285750" algn="ctr"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Non-durable</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use of EDA nodes </a:t>
            </a:r>
          </a:p>
          <a:p>
            <a:pPr marL="285750" marR="0" lvl="0" indent="-285750" algn="ctr"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No 2 Phase Commit</a:t>
            </a:r>
          </a:p>
        </p:txBody>
      </p:sp>
      <p:sp>
        <p:nvSpPr>
          <p:cNvPr id="28" name="TextBox 27">
            <a:extLst>
              <a:ext uri="{FF2B5EF4-FFF2-40B4-BE49-F238E27FC236}">
                <a16:creationId xmlns:a16="http://schemas.microsoft.com/office/drawing/2014/main" id="{FF1D3656-1E65-4135-8F6E-AFB55B24C2F3}"/>
              </a:ext>
            </a:extLst>
          </p:cNvPr>
          <p:cNvSpPr txBox="1"/>
          <p:nvPr/>
        </p:nvSpPr>
        <p:spPr>
          <a:xfrm>
            <a:off x="5032508" y="3052243"/>
            <a:ext cx="3332008" cy="1600438"/>
          </a:xfrm>
          <a:prstGeom prst="rect">
            <a:avLst/>
          </a:prstGeom>
          <a:noFill/>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replicas = 1</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persistent volume claim</a:t>
            </a:r>
          </a:p>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a:p>
            <a:pPr marL="285750" marR="0" lvl="0" indent="-285750" algn="ctr"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HA by reinstatement</a:t>
            </a:r>
          </a:p>
          <a:p>
            <a:pPr marL="285750" marR="0" lvl="0" indent="-285750" algn="ctr"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Manual</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horizontal scalability</a:t>
            </a:r>
          </a:p>
          <a:p>
            <a:pPr marL="285750" marR="0" lvl="0" indent="-285750" algn="ctr"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Durable</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use of EDA nodes</a:t>
            </a:r>
          </a:p>
          <a:p>
            <a:pPr marL="285750" marR="0" lvl="0" indent="-285750" algn="ctr"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2 Phase Commit</a:t>
            </a:r>
          </a:p>
        </p:txBody>
      </p:sp>
      <p:sp>
        <p:nvSpPr>
          <p:cNvPr id="29" name="Rectangle: Rounded Corners 93">
            <a:extLst>
              <a:ext uri="{FF2B5EF4-FFF2-40B4-BE49-F238E27FC236}">
                <a16:creationId xmlns:a16="http://schemas.microsoft.com/office/drawing/2014/main" id="{E0B33E4E-C0FF-47CD-88E4-A4A3D7F8525B}"/>
              </a:ext>
            </a:extLst>
          </p:cNvPr>
          <p:cNvSpPr/>
          <p:nvPr/>
        </p:nvSpPr>
        <p:spPr>
          <a:xfrm>
            <a:off x="5683976" y="1878785"/>
            <a:ext cx="1366899" cy="331018"/>
          </a:xfrm>
          <a:prstGeom prst="roundRect">
            <a:avLst>
              <a:gd name="adj" fmla="val 0"/>
            </a:avLst>
          </a:prstGeom>
          <a:solidFill>
            <a:srgbClr val="6E177D">
              <a:lumMod val="40000"/>
              <a:lumOff val="60000"/>
            </a:srgbClr>
          </a:solidFill>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Integration Server</a:t>
            </a:r>
          </a:p>
        </p:txBody>
      </p:sp>
      <p:sp>
        <p:nvSpPr>
          <p:cNvPr id="30" name="Rectangle: Rounded Corners 102">
            <a:extLst>
              <a:ext uri="{FF2B5EF4-FFF2-40B4-BE49-F238E27FC236}">
                <a16:creationId xmlns:a16="http://schemas.microsoft.com/office/drawing/2014/main" id="{007F12E5-65C3-45DA-A47C-657DAD31A482}"/>
              </a:ext>
            </a:extLst>
          </p:cNvPr>
          <p:cNvSpPr/>
          <p:nvPr/>
        </p:nvSpPr>
        <p:spPr>
          <a:xfrm>
            <a:off x="5683627" y="2210059"/>
            <a:ext cx="1367248" cy="269334"/>
          </a:xfrm>
          <a:prstGeom prst="roundRect">
            <a:avLst>
              <a:gd name="adj" fmla="val 0"/>
            </a:avLst>
          </a:prstGeom>
          <a:solidFill>
            <a:srgbClr val="DB2663"/>
          </a:solidFill>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IBM Plex Sans"/>
                <a:ea typeface="ＭＳ Ｐゴシック" charset="0"/>
                <a:cs typeface="Arial"/>
              </a:rPr>
              <a:t>Local Queue </a:t>
            </a:r>
            <a:r>
              <a:rPr kumimoji="0" lang="en-GB" sz="1000" b="0" i="0" u="none" strike="noStrike" kern="0" cap="none" spc="0" normalizeH="0" baseline="0" noProof="0" dirty="0">
                <a:ln>
                  <a:noFill/>
                </a:ln>
                <a:solidFill>
                  <a:srgbClr val="000000"/>
                </a:solidFill>
                <a:effectLst/>
                <a:uLnTx/>
                <a:uFillTx/>
                <a:latin typeface="IBM Plex Sans"/>
                <a:ea typeface="ＭＳ Ｐゴシック" charset="0"/>
                <a:cs typeface="Arial"/>
              </a:rPr>
              <a:t>Manager</a:t>
            </a:r>
          </a:p>
        </p:txBody>
      </p:sp>
      <p:sp>
        <p:nvSpPr>
          <p:cNvPr id="31" name="Rectangle: Rounded Corners 91">
            <a:extLst>
              <a:ext uri="{FF2B5EF4-FFF2-40B4-BE49-F238E27FC236}">
                <a16:creationId xmlns:a16="http://schemas.microsoft.com/office/drawing/2014/main" id="{FAFD6B2F-C319-4FEF-892E-1330B13D6AE9}"/>
              </a:ext>
            </a:extLst>
          </p:cNvPr>
          <p:cNvSpPr/>
          <p:nvPr/>
        </p:nvSpPr>
        <p:spPr>
          <a:xfrm>
            <a:off x="1434636" y="1326907"/>
            <a:ext cx="1780676" cy="1538974"/>
          </a:xfrm>
          <a:prstGeom prst="roundRect">
            <a:avLst>
              <a:gd name="adj" fmla="val 0"/>
            </a:avLst>
          </a:prstGeom>
          <a:solidFill>
            <a:srgbClr val="69A6FF"/>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Kubernetes Pod</a:t>
            </a:r>
          </a:p>
        </p:txBody>
      </p:sp>
      <p:sp>
        <p:nvSpPr>
          <p:cNvPr id="32" name="Rectangle: Rounded Corners 92">
            <a:extLst>
              <a:ext uri="{FF2B5EF4-FFF2-40B4-BE49-F238E27FC236}">
                <a16:creationId xmlns:a16="http://schemas.microsoft.com/office/drawing/2014/main" id="{FEA51A85-CD43-4A72-9A55-2A4F535264A2}"/>
              </a:ext>
            </a:extLst>
          </p:cNvPr>
          <p:cNvSpPr/>
          <p:nvPr/>
        </p:nvSpPr>
        <p:spPr>
          <a:xfrm>
            <a:off x="1540515" y="1598517"/>
            <a:ext cx="1545784" cy="1125426"/>
          </a:xfrm>
          <a:prstGeom prst="roundRect">
            <a:avLst>
              <a:gd name="adj" fmla="val 3107"/>
            </a:avLst>
          </a:prstGeom>
          <a:solidFill>
            <a:srgbClr val="FFFFFF"/>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Docker Container</a:t>
            </a:r>
          </a:p>
        </p:txBody>
      </p:sp>
      <p:sp>
        <p:nvSpPr>
          <p:cNvPr id="33" name="Rectangle: Rounded Corners 93">
            <a:extLst>
              <a:ext uri="{FF2B5EF4-FFF2-40B4-BE49-F238E27FC236}">
                <a16:creationId xmlns:a16="http://schemas.microsoft.com/office/drawing/2014/main" id="{E2B3EB1E-111C-4DAA-8377-1249431BFD09}"/>
              </a:ext>
            </a:extLst>
          </p:cNvPr>
          <p:cNvSpPr/>
          <p:nvPr/>
        </p:nvSpPr>
        <p:spPr>
          <a:xfrm>
            <a:off x="1627492" y="1908756"/>
            <a:ext cx="1366899" cy="331018"/>
          </a:xfrm>
          <a:prstGeom prst="roundRect">
            <a:avLst>
              <a:gd name="adj" fmla="val 0"/>
            </a:avLst>
          </a:prstGeom>
          <a:solidFill>
            <a:srgbClr val="6E177D">
              <a:lumMod val="40000"/>
              <a:lumOff val="60000"/>
            </a:srgbClr>
          </a:solidFill>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rPr>
              <a:t>Integration Server</a:t>
            </a:r>
          </a:p>
        </p:txBody>
      </p:sp>
      <p:sp>
        <p:nvSpPr>
          <p:cNvPr id="34" name="Rectangle: Rounded Corners 102">
            <a:extLst>
              <a:ext uri="{FF2B5EF4-FFF2-40B4-BE49-F238E27FC236}">
                <a16:creationId xmlns:a16="http://schemas.microsoft.com/office/drawing/2014/main" id="{F717370D-B649-4F75-A62B-9F5A9C969823}"/>
              </a:ext>
            </a:extLst>
          </p:cNvPr>
          <p:cNvSpPr/>
          <p:nvPr/>
        </p:nvSpPr>
        <p:spPr>
          <a:xfrm>
            <a:off x="1627143" y="2240024"/>
            <a:ext cx="1367248" cy="269334"/>
          </a:xfrm>
          <a:prstGeom prst="roundRect">
            <a:avLst>
              <a:gd name="adj" fmla="val 0"/>
            </a:avLst>
          </a:prstGeom>
          <a:solidFill>
            <a:srgbClr val="DB2663"/>
          </a:solidFill>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IBM Plex Sans"/>
                <a:ea typeface="ＭＳ Ｐゴシック" charset="0"/>
                <a:cs typeface="Arial"/>
              </a:rPr>
              <a:t>Local Queue </a:t>
            </a:r>
            <a:r>
              <a:rPr kumimoji="0" lang="en-GB" sz="1000" b="0" i="0" u="none" strike="noStrike" kern="0" cap="none" spc="0" normalizeH="0" baseline="0" noProof="0" dirty="0">
                <a:ln>
                  <a:noFill/>
                </a:ln>
                <a:solidFill>
                  <a:srgbClr val="000000"/>
                </a:solidFill>
                <a:effectLst/>
                <a:uLnTx/>
                <a:uFillTx/>
                <a:latin typeface="IBM Plex Sans"/>
                <a:ea typeface="ＭＳ Ｐゴシック" charset="0"/>
                <a:cs typeface="Arial"/>
              </a:rPr>
              <a:t>Manager</a:t>
            </a:r>
          </a:p>
        </p:txBody>
      </p:sp>
      <p:sp>
        <p:nvSpPr>
          <p:cNvPr id="35" name="Rectangle: Rounded Corners 91">
            <a:extLst>
              <a:ext uri="{FF2B5EF4-FFF2-40B4-BE49-F238E27FC236}">
                <a16:creationId xmlns:a16="http://schemas.microsoft.com/office/drawing/2014/main" id="{B2FBBAFC-7A63-4099-B86E-92507EDFC417}"/>
              </a:ext>
            </a:extLst>
          </p:cNvPr>
          <p:cNvSpPr/>
          <p:nvPr/>
        </p:nvSpPr>
        <p:spPr>
          <a:xfrm>
            <a:off x="3450918" y="1328277"/>
            <a:ext cx="86868" cy="1536233"/>
          </a:xfrm>
          <a:prstGeom prst="roundRect">
            <a:avLst>
              <a:gd name="adj" fmla="val 6916"/>
            </a:avLst>
          </a:prstGeom>
          <a:solidFill>
            <a:srgbClr val="69A6FF"/>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endParaRPr>
          </a:p>
        </p:txBody>
      </p:sp>
      <p:sp>
        <p:nvSpPr>
          <p:cNvPr id="36" name="Rectangle: Rounded Corners 91">
            <a:extLst>
              <a:ext uri="{FF2B5EF4-FFF2-40B4-BE49-F238E27FC236}">
                <a16:creationId xmlns:a16="http://schemas.microsoft.com/office/drawing/2014/main" id="{9548380A-82D3-4A66-916C-9F17A4B25189}"/>
              </a:ext>
            </a:extLst>
          </p:cNvPr>
          <p:cNvSpPr/>
          <p:nvPr/>
        </p:nvSpPr>
        <p:spPr>
          <a:xfrm>
            <a:off x="3613619" y="1326907"/>
            <a:ext cx="86868" cy="1536233"/>
          </a:xfrm>
          <a:prstGeom prst="roundRect">
            <a:avLst>
              <a:gd name="adj" fmla="val 6916"/>
            </a:avLst>
          </a:prstGeom>
          <a:solidFill>
            <a:srgbClr val="69A6FF"/>
          </a:solidFill>
        </p:spPr>
        <p:txBody>
          <a:bodyPr wrap="square" lIns="0" tIns="0" rIns="0" bIns="0" rtlCol="0" anchor="t"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IBM Plex Sans"/>
              <a:ea typeface="ＭＳ Ｐゴシック" charset="0"/>
              <a:cs typeface="Arial"/>
            </a:endParaRPr>
          </a:p>
        </p:txBody>
      </p:sp>
      <p:sp>
        <p:nvSpPr>
          <p:cNvPr id="38" name="Title 1">
            <a:extLst>
              <a:ext uri="{FF2B5EF4-FFF2-40B4-BE49-F238E27FC236}">
                <a16:creationId xmlns:a16="http://schemas.microsoft.com/office/drawing/2014/main" id="{587692AE-9150-46C2-B3E9-3FC765CABFE4}"/>
              </a:ext>
            </a:extLst>
          </p:cNvPr>
          <p:cNvSpPr txBox="1">
            <a:spLocks/>
          </p:cNvSpPr>
          <p:nvPr/>
        </p:nvSpPr>
        <p:spPr>
          <a:xfrm>
            <a:off x="105939" y="92530"/>
            <a:ext cx="9038061" cy="69192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5596E6"/>
                </a:solidFill>
                <a:effectLst/>
                <a:uLnTx/>
                <a:uFillTx/>
                <a:latin typeface="Arial" panose="020B0604020202020204" pitchFamily="34" charset="0"/>
                <a:ea typeface="+mj-ea"/>
                <a:cs typeface="Arial" panose="020B0604020202020204" pitchFamily="34" charset="0"/>
              </a:rPr>
              <a:t>Same ACE/MQ image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5596E6"/>
                </a:solidFill>
                <a:effectLst/>
                <a:uLnTx/>
                <a:uFillTx/>
                <a:latin typeface="Arial" panose="020B0604020202020204" pitchFamily="34" charset="0"/>
                <a:ea typeface="+mj-ea"/>
                <a:cs typeface="Arial" panose="020B0604020202020204" pitchFamily="34" charset="0"/>
              </a:rPr>
              <a:t>…but different configuration and usage</a:t>
            </a:r>
            <a:endParaRPr kumimoji="0" lang="en-GB" sz="24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96294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Rectangle: Rounded Corners 91">
            <a:extLst>
              <a:ext uri="{FF2B5EF4-FFF2-40B4-BE49-F238E27FC236}">
                <a16:creationId xmlns:a16="http://schemas.microsoft.com/office/drawing/2014/main" id="{8CFE5CB4-CE69-4759-A291-5A7594978D8B}"/>
              </a:ext>
            </a:extLst>
          </p:cNvPr>
          <p:cNvSpPr/>
          <p:nvPr/>
        </p:nvSpPr>
        <p:spPr>
          <a:xfrm>
            <a:off x="1696959" y="828627"/>
            <a:ext cx="907860" cy="1560027"/>
          </a:xfrm>
          <a:prstGeom prst="roundRect">
            <a:avLst>
              <a:gd name="adj" fmla="val 6916"/>
            </a:avLst>
          </a:prstGeom>
          <a:solidFill>
            <a:schemeClr val="bg1">
              <a:lumMod val="50000"/>
              <a:lumOff val="50000"/>
            </a:schemeClr>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IBM Plex Sans"/>
                <a:ea typeface="ＭＳ Ｐゴシック" charset="0"/>
                <a:cs typeface="Arial"/>
              </a:rPr>
              <a:t>RS “=n”</a:t>
            </a:r>
          </a:p>
        </p:txBody>
      </p:sp>
      <p:sp>
        <p:nvSpPr>
          <p:cNvPr id="30" name="Rectangle: Rounded Corners 91">
            <a:extLst>
              <a:ext uri="{FF2B5EF4-FFF2-40B4-BE49-F238E27FC236}">
                <a16:creationId xmlns:a16="http://schemas.microsoft.com/office/drawing/2014/main" id="{8CFE5CB4-CE69-4759-A291-5A7594978D8B}"/>
              </a:ext>
            </a:extLst>
          </p:cNvPr>
          <p:cNvSpPr/>
          <p:nvPr/>
        </p:nvSpPr>
        <p:spPr>
          <a:xfrm>
            <a:off x="238053" y="828627"/>
            <a:ext cx="907860" cy="1201107"/>
          </a:xfrm>
          <a:prstGeom prst="roundRect">
            <a:avLst>
              <a:gd name="adj" fmla="val 6916"/>
            </a:avLst>
          </a:prstGeom>
          <a:solidFill>
            <a:schemeClr val="bg1">
              <a:lumMod val="50000"/>
              <a:lumOff val="50000"/>
            </a:schemeClr>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IBM Plex Sans"/>
                <a:ea typeface="ＭＳ Ｐゴシック" charset="0"/>
                <a:cs typeface="Arial"/>
              </a:rPr>
              <a:t>RS “=n”</a:t>
            </a:r>
          </a:p>
        </p:txBody>
      </p:sp>
      <p:sp>
        <p:nvSpPr>
          <p:cNvPr id="5" name="Rectangle: Rounded Corners 91">
            <a:extLst>
              <a:ext uri="{FF2B5EF4-FFF2-40B4-BE49-F238E27FC236}">
                <a16:creationId xmlns:a16="http://schemas.microsoft.com/office/drawing/2014/main" id="{8CFE5CB4-CE69-4759-A291-5A7594978D8B}"/>
              </a:ext>
            </a:extLst>
          </p:cNvPr>
          <p:cNvSpPr/>
          <p:nvPr/>
        </p:nvSpPr>
        <p:spPr>
          <a:xfrm>
            <a:off x="324263" y="1070343"/>
            <a:ext cx="552392" cy="847034"/>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Pod</a:t>
            </a:r>
          </a:p>
        </p:txBody>
      </p:sp>
      <p:sp>
        <p:nvSpPr>
          <p:cNvPr id="6" name="Rectangle: Rounded Corners 92">
            <a:extLst>
              <a:ext uri="{FF2B5EF4-FFF2-40B4-BE49-F238E27FC236}">
                <a16:creationId xmlns:a16="http://schemas.microsoft.com/office/drawing/2014/main" id="{5DBDB590-C3E1-4869-9698-19B40C10024E}"/>
              </a:ext>
            </a:extLst>
          </p:cNvPr>
          <p:cNvSpPr/>
          <p:nvPr/>
        </p:nvSpPr>
        <p:spPr>
          <a:xfrm>
            <a:off x="432929" y="1322704"/>
            <a:ext cx="390008" cy="515551"/>
          </a:xfrm>
          <a:prstGeom prst="roundRect">
            <a:avLst>
              <a:gd name="adj" fmla="val 3107"/>
            </a:avLst>
          </a:prstGeom>
          <a:solidFill>
            <a:schemeClr val="bg2"/>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Cont.</a:t>
            </a:r>
          </a:p>
        </p:txBody>
      </p:sp>
      <p:sp>
        <p:nvSpPr>
          <p:cNvPr id="7" name="Rectangle: Rounded Corners 93">
            <a:extLst>
              <a:ext uri="{FF2B5EF4-FFF2-40B4-BE49-F238E27FC236}">
                <a16:creationId xmlns:a16="http://schemas.microsoft.com/office/drawing/2014/main" id="{2F2A7FFF-1F88-45FD-824E-B7DD2CF4E076}"/>
              </a:ext>
            </a:extLst>
          </p:cNvPr>
          <p:cNvSpPr/>
          <p:nvPr/>
        </p:nvSpPr>
        <p:spPr>
          <a:xfrm>
            <a:off x="475381" y="1547747"/>
            <a:ext cx="300026" cy="241340"/>
          </a:xfrm>
          <a:prstGeom prst="roundRect">
            <a:avLst>
              <a:gd name="adj" fmla="val 0"/>
            </a:avLst>
          </a:prstGeom>
          <a:solidFill>
            <a:schemeClr val="accent5">
              <a:lumMod val="40000"/>
              <a:lumOff val="60000"/>
            </a:schemeClr>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IS</a:t>
            </a:r>
          </a:p>
        </p:txBody>
      </p:sp>
      <p:sp>
        <p:nvSpPr>
          <p:cNvPr id="35" name="Rectangle: Rounded Corners 91">
            <a:extLst>
              <a:ext uri="{FF2B5EF4-FFF2-40B4-BE49-F238E27FC236}">
                <a16:creationId xmlns:a16="http://schemas.microsoft.com/office/drawing/2014/main" id="{8CFE5CB4-CE69-4759-A291-5A7594978D8B}"/>
              </a:ext>
            </a:extLst>
          </p:cNvPr>
          <p:cNvSpPr/>
          <p:nvPr/>
        </p:nvSpPr>
        <p:spPr>
          <a:xfrm>
            <a:off x="921459" y="1057193"/>
            <a:ext cx="55307" cy="847034"/>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37" name="Rectangle: Rounded Corners 91">
            <a:extLst>
              <a:ext uri="{FF2B5EF4-FFF2-40B4-BE49-F238E27FC236}">
                <a16:creationId xmlns:a16="http://schemas.microsoft.com/office/drawing/2014/main" id="{8CFE5CB4-CE69-4759-A291-5A7594978D8B}"/>
              </a:ext>
            </a:extLst>
          </p:cNvPr>
          <p:cNvSpPr/>
          <p:nvPr/>
        </p:nvSpPr>
        <p:spPr>
          <a:xfrm>
            <a:off x="1031331" y="1057193"/>
            <a:ext cx="55307" cy="847034"/>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48" name="Rectangle: Rounded Corners 91">
            <a:extLst>
              <a:ext uri="{FF2B5EF4-FFF2-40B4-BE49-F238E27FC236}">
                <a16:creationId xmlns:a16="http://schemas.microsoft.com/office/drawing/2014/main" id="{8CFE5CB4-CE69-4759-A291-5A7594978D8B}"/>
              </a:ext>
            </a:extLst>
          </p:cNvPr>
          <p:cNvSpPr/>
          <p:nvPr/>
        </p:nvSpPr>
        <p:spPr>
          <a:xfrm>
            <a:off x="4769658" y="833505"/>
            <a:ext cx="680175" cy="1632015"/>
          </a:xfrm>
          <a:prstGeom prst="roundRect">
            <a:avLst>
              <a:gd name="adj" fmla="val 6916"/>
            </a:avLst>
          </a:prstGeom>
          <a:solidFill>
            <a:schemeClr val="bg1">
              <a:lumMod val="50000"/>
              <a:lumOff val="50000"/>
            </a:schemeClr>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IBM Plex Sans"/>
                <a:ea typeface="ＭＳ Ｐゴシック" charset="0"/>
                <a:cs typeface="Arial"/>
              </a:rPr>
              <a:t>SS “=1”</a:t>
            </a:r>
          </a:p>
        </p:txBody>
      </p:sp>
      <p:sp>
        <p:nvSpPr>
          <p:cNvPr id="51" name="Rectangle: Rounded Corners 91">
            <a:extLst>
              <a:ext uri="{FF2B5EF4-FFF2-40B4-BE49-F238E27FC236}">
                <a16:creationId xmlns:a16="http://schemas.microsoft.com/office/drawing/2014/main" id="{8CFE5CB4-CE69-4759-A291-5A7594978D8B}"/>
              </a:ext>
            </a:extLst>
          </p:cNvPr>
          <p:cNvSpPr/>
          <p:nvPr/>
        </p:nvSpPr>
        <p:spPr>
          <a:xfrm>
            <a:off x="4837580" y="1054901"/>
            <a:ext cx="552391" cy="1326508"/>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Pod</a:t>
            </a:r>
          </a:p>
        </p:txBody>
      </p:sp>
      <p:sp>
        <p:nvSpPr>
          <p:cNvPr id="53" name="Rectangle: Rounded Corners 92">
            <a:extLst>
              <a:ext uri="{FF2B5EF4-FFF2-40B4-BE49-F238E27FC236}">
                <a16:creationId xmlns:a16="http://schemas.microsoft.com/office/drawing/2014/main" id="{5DBDB590-C3E1-4869-9698-19B40C10024E}"/>
              </a:ext>
            </a:extLst>
          </p:cNvPr>
          <p:cNvSpPr/>
          <p:nvPr/>
        </p:nvSpPr>
        <p:spPr>
          <a:xfrm>
            <a:off x="4930063" y="1307262"/>
            <a:ext cx="390008" cy="963474"/>
          </a:xfrm>
          <a:prstGeom prst="roundRect">
            <a:avLst>
              <a:gd name="adj" fmla="val 3107"/>
            </a:avLst>
          </a:prstGeom>
          <a:solidFill>
            <a:schemeClr val="bg2"/>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Cont.</a:t>
            </a:r>
          </a:p>
        </p:txBody>
      </p:sp>
      <p:sp>
        <p:nvSpPr>
          <p:cNvPr id="54" name="Rectangle: Rounded Corners 93">
            <a:extLst>
              <a:ext uri="{FF2B5EF4-FFF2-40B4-BE49-F238E27FC236}">
                <a16:creationId xmlns:a16="http://schemas.microsoft.com/office/drawing/2014/main" id="{2F2A7FFF-1F88-45FD-824E-B7DD2CF4E076}"/>
              </a:ext>
            </a:extLst>
          </p:cNvPr>
          <p:cNvSpPr/>
          <p:nvPr/>
        </p:nvSpPr>
        <p:spPr>
          <a:xfrm>
            <a:off x="4982140" y="1552625"/>
            <a:ext cx="300026" cy="241340"/>
          </a:xfrm>
          <a:prstGeom prst="roundRect">
            <a:avLst>
              <a:gd name="adj" fmla="val 0"/>
            </a:avLst>
          </a:prstGeom>
          <a:solidFill>
            <a:schemeClr val="accent5">
              <a:lumMod val="40000"/>
              <a:lumOff val="60000"/>
            </a:schemeClr>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IS</a:t>
            </a:r>
          </a:p>
        </p:txBody>
      </p:sp>
      <p:sp>
        <p:nvSpPr>
          <p:cNvPr id="86" name="Rectangle: Rounded Corners 102">
            <a:extLst>
              <a:ext uri="{FF2B5EF4-FFF2-40B4-BE49-F238E27FC236}">
                <a16:creationId xmlns:a16="http://schemas.microsoft.com/office/drawing/2014/main" id="{2FA00DBC-EBA6-4798-9272-C672820BE505}"/>
              </a:ext>
            </a:extLst>
          </p:cNvPr>
          <p:cNvSpPr/>
          <p:nvPr/>
        </p:nvSpPr>
        <p:spPr>
          <a:xfrm>
            <a:off x="4981790" y="1889310"/>
            <a:ext cx="300682" cy="269334"/>
          </a:xfrm>
          <a:prstGeom prst="roundRect">
            <a:avLst>
              <a:gd name="adj" fmla="val 0"/>
            </a:avLst>
          </a:prstGeom>
          <a:solidFill>
            <a:schemeClr val="accent6"/>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QM</a:t>
            </a:r>
          </a:p>
        </p:txBody>
      </p:sp>
      <p:sp>
        <p:nvSpPr>
          <p:cNvPr id="87" name="Can 86"/>
          <p:cNvSpPr/>
          <p:nvPr/>
        </p:nvSpPr>
        <p:spPr>
          <a:xfrm>
            <a:off x="4993787" y="2564289"/>
            <a:ext cx="264113" cy="313873"/>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a:rPr>
              <a:t>PV</a:t>
            </a:r>
          </a:p>
        </p:txBody>
      </p:sp>
      <p:cxnSp>
        <p:nvCxnSpPr>
          <p:cNvPr id="59" name="Straight Connector 58"/>
          <p:cNvCxnSpPr>
            <a:stCxn id="54" idx="2"/>
            <a:endCxn id="86" idx="0"/>
          </p:cNvCxnSpPr>
          <p:nvPr/>
        </p:nvCxnSpPr>
        <p:spPr>
          <a:xfrm flipH="1">
            <a:off x="5132131" y="1793965"/>
            <a:ext cx="22" cy="95345"/>
          </a:xfrm>
          <a:prstGeom prst="line">
            <a:avLst/>
          </a:prstGeom>
          <a:ln w="15875">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a:stCxn id="86" idx="2"/>
            <a:endCxn id="87" idx="1"/>
          </p:cNvCxnSpPr>
          <p:nvPr/>
        </p:nvCxnSpPr>
        <p:spPr>
          <a:xfrm flipH="1">
            <a:off x="5125844" y="2158644"/>
            <a:ext cx="6287" cy="405645"/>
          </a:xfrm>
          <a:prstGeom prst="line">
            <a:avLst/>
          </a:prstGeom>
          <a:ln w="15875">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99" name="Rectangle: Rounded Corners 91">
            <a:extLst>
              <a:ext uri="{FF2B5EF4-FFF2-40B4-BE49-F238E27FC236}">
                <a16:creationId xmlns:a16="http://schemas.microsoft.com/office/drawing/2014/main" id="{8CFE5CB4-CE69-4759-A291-5A7594978D8B}"/>
              </a:ext>
            </a:extLst>
          </p:cNvPr>
          <p:cNvSpPr/>
          <p:nvPr/>
        </p:nvSpPr>
        <p:spPr>
          <a:xfrm>
            <a:off x="3173717" y="840750"/>
            <a:ext cx="918668" cy="1547904"/>
          </a:xfrm>
          <a:prstGeom prst="roundRect">
            <a:avLst>
              <a:gd name="adj" fmla="val 6916"/>
            </a:avLst>
          </a:prstGeom>
          <a:solidFill>
            <a:schemeClr val="bg1">
              <a:lumMod val="50000"/>
              <a:lumOff val="50000"/>
            </a:schemeClr>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IBM Plex Sans"/>
                <a:ea typeface="ＭＳ Ｐゴシック" charset="0"/>
                <a:cs typeface="Arial"/>
              </a:rPr>
              <a:t>RS “=n”</a:t>
            </a:r>
          </a:p>
        </p:txBody>
      </p:sp>
      <p:sp>
        <p:nvSpPr>
          <p:cNvPr id="300" name="Rectangle: Rounded Corners 91">
            <a:extLst>
              <a:ext uri="{FF2B5EF4-FFF2-40B4-BE49-F238E27FC236}">
                <a16:creationId xmlns:a16="http://schemas.microsoft.com/office/drawing/2014/main" id="{8CFE5CB4-CE69-4759-A291-5A7594978D8B}"/>
              </a:ext>
            </a:extLst>
          </p:cNvPr>
          <p:cNvSpPr/>
          <p:nvPr/>
        </p:nvSpPr>
        <p:spPr>
          <a:xfrm>
            <a:off x="3259927" y="1062144"/>
            <a:ext cx="552391" cy="1215837"/>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Pod</a:t>
            </a:r>
          </a:p>
        </p:txBody>
      </p:sp>
      <p:sp>
        <p:nvSpPr>
          <p:cNvPr id="301" name="Rectangle: Rounded Corners 92">
            <a:extLst>
              <a:ext uri="{FF2B5EF4-FFF2-40B4-BE49-F238E27FC236}">
                <a16:creationId xmlns:a16="http://schemas.microsoft.com/office/drawing/2014/main" id="{5DBDB590-C3E1-4869-9698-19B40C10024E}"/>
              </a:ext>
            </a:extLst>
          </p:cNvPr>
          <p:cNvSpPr/>
          <p:nvPr/>
        </p:nvSpPr>
        <p:spPr>
          <a:xfrm>
            <a:off x="3368594" y="1314506"/>
            <a:ext cx="390008" cy="908283"/>
          </a:xfrm>
          <a:prstGeom prst="roundRect">
            <a:avLst>
              <a:gd name="adj" fmla="val 3107"/>
            </a:avLst>
          </a:prstGeom>
          <a:solidFill>
            <a:schemeClr val="bg2"/>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Cont.</a:t>
            </a:r>
          </a:p>
        </p:txBody>
      </p:sp>
      <p:sp>
        <p:nvSpPr>
          <p:cNvPr id="302" name="Rectangle: Rounded Corners 93">
            <a:extLst>
              <a:ext uri="{FF2B5EF4-FFF2-40B4-BE49-F238E27FC236}">
                <a16:creationId xmlns:a16="http://schemas.microsoft.com/office/drawing/2014/main" id="{2F2A7FFF-1F88-45FD-824E-B7DD2CF4E076}"/>
              </a:ext>
            </a:extLst>
          </p:cNvPr>
          <p:cNvSpPr/>
          <p:nvPr/>
        </p:nvSpPr>
        <p:spPr>
          <a:xfrm>
            <a:off x="3411046" y="1539549"/>
            <a:ext cx="300026" cy="241340"/>
          </a:xfrm>
          <a:prstGeom prst="roundRect">
            <a:avLst>
              <a:gd name="adj" fmla="val 0"/>
            </a:avLst>
          </a:prstGeom>
          <a:solidFill>
            <a:schemeClr val="accent5">
              <a:lumMod val="40000"/>
              <a:lumOff val="60000"/>
            </a:schemeClr>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IS</a:t>
            </a:r>
          </a:p>
        </p:txBody>
      </p:sp>
      <p:sp>
        <p:nvSpPr>
          <p:cNvPr id="304" name="Rectangle: Rounded Corners 102">
            <a:extLst>
              <a:ext uri="{FF2B5EF4-FFF2-40B4-BE49-F238E27FC236}">
                <a16:creationId xmlns:a16="http://schemas.microsoft.com/office/drawing/2014/main" id="{2FA00DBC-EBA6-4798-9272-C672820BE505}"/>
              </a:ext>
            </a:extLst>
          </p:cNvPr>
          <p:cNvSpPr/>
          <p:nvPr/>
        </p:nvSpPr>
        <p:spPr>
          <a:xfrm>
            <a:off x="3410696" y="1896554"/>
            <a:ext cx="300682" cy="269334"/>
          </a:xfrm>
          <a:prstGeom prst="roundRect">
            <a:avLst>
              <a:gd name="adj" fmla="val 0"/>
            </a:avLst>
          </a:prstGeom>
          <a:solidFill>
            <a:schemeClr val="accent6"/>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QM</a:t>
            </a:r>
          </a:p>
        </p:txBody>
      </p:sp>
      <p:cxnSp>
        <p:nvCxnSpPr>
          <p:cNvPr id="306" name="Straight Connector 305"/>
          <p:cNvCxnSpPr>
            <a:stCxn id="302" idx="2"/>
            <a:endCxn id="304" idx="0"/>
          </p:cNvCxnSpPr>
          <p:nvPr/>
        </p:nvCxnSpPr>
        <p:spPr>
          <a:xfrm flipH="1">
            <a:off x="3561037" y="1780889"/>
            <a:ext cx="22" cy="115665"/>
          </a:xfrm>
          <a:prstGeom prst="line">
            <a:avLst/>
          </a:prstGeom>
          <a:ln w="15875">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1381709" y="0"/>
            <a:ext cx="0" cy="5143500"/>
          </a:xfrm>
          <a:prstGeom prst="line">
            <a:avLst/>
          </a:prstGeom>
          <a:ln w="6032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318" name="Rectangle: Rounded Corners 91">
            <a:extLst>
              <a:ext uri="{FF2B5EF4-FFF2-40B4-BE49-F238E27FC236}">
                <a16:creationId xmlns:a16="http://schemas.microsoft.com/office/drawing/2014/main" id="{8CFE5CB4-CE69-4759-A291-5A7594978D8B}"/>
              </a:ext>
            </a:extLst>
          </p:cNvPr>
          <p:cNvSpPr/>
          <p:nvPr/>
        </p:nvSpPr>
        <p:spPr>
          <a:xfrm>
            <a:off x="3870284" y="1064886"/>
            <a:ext cx="58610" cy="1213095"/>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330" name="TextBox 329"/>
          <p:cNvSpPr txBox="1"/>
          <p:nvPr/>
        </p:nvSpPr>
        <p:spPr>
          <a:xfrm>
            <a:off x="-1" y="7052"/>
            <a:ext cx="1313095" cy="830346"/>
          </a:xfrm>
          <a:prstGeom prst="rect">
            <a:avLst/>
          </a:prstGeom>
          <a:noFill/>
        </p:spPr>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Scalable</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no MQ Client</a:t>
            </a:r>
          </a:p>
        </p:txBody>
      </p:sp>
      <p:sp>
        <p:nvSpPr>
          <p:cNvPr id="331" name="TextBox 330"/>
          <p:cNvSpPr txBox="1"/>
          <p:nvPr/>
        </p:nvSpPr>
        <p:spPr>
          <a:xfrm>
            <a:off x="1432411" y="7052"/>
            <a:ext cx="1418343" cy="830346"/>
          </a:xfrm>
          <a:prstGeom prst="rect">
            <a:avLst/>
          </a:prstGeom>
          <a:noFill/>
        </p:spPr>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Scalable</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with MQ Client</a:t>
            </a:r>
          </a:p>
        </p:txBody>
      </p:sp>
      <p:sp>
        <p:nvSpPr>
          <p:cNvPr id="333" name="TextBox 332"/>
          <p:cNvSpPr txBox="1"/>
          <p:nvPr/>
        </p:nvSpPr>
        <p:spPr>
          <a:xfrm>
            <a:off x="2969213" y="7052"/>
            <a:ext cx="1394617" cy="830346"/>
          </a:xfrm>
          <a:prstGeom prst="rect">
            <a:avLst/>
          </a:prstGeom>
          <a:noFill/>
        </p:spPr>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Scalable, with non-persistent local MQ</a:t>
            </a:r>
          </a:p>
        </p:txBody>
      </p:sp>
      <p:sp>
        <p:nvSpPr>
          <p:cNvPr id="335" name="TextBox 334"/>
          <p:cNvSpPr txBox="1"/>
          <p:nvPr/>
        </p:nvSpPr>
        <p:spPr>
          <a:xfrm>
            <a:off x="4439571" y="-193"/>
            <a:ext cx="1400431" cy="830346"/>
          </a:xfrm>
          <a:prstGeom prst="rect">
            <a:avLst/>
          </a:prstGeom>
          <a:noFill/>
        </p:spPr>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Single instance with persistent local MQ</a:t>
            </a:r>
          </a:p>
        </p:txBody>
      </p:sp>
      <p:cxnSp>
        <p:nvCxnSpPr>
          <p:cNvPr id="340" name="Straight Connector 339"/>
          <p:cNvCxnSpPr/>
          <p:nvPr/>
        </p:nvCxnSpPr>
        <p:spPr>
          <a:xfrm>
            <a:off x="2901456" y="0"/>
            <a:ext cx="0" cy="5143500"/>
          </a:xfrm>
          <a:prstGeom prst="line">
            <a:avLst/>
          </a:prstGeom>
          <a:ln w="6032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4405263" y="-7245"/>
            <a:ext cx="0" cy="5143500"/>
          </a:xfrm>
          <a:prstGeom prst="line">
            <a:avLst/>
          </a:prstGeom>
          <a:ln w="6032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5874309" y="7052"/>
            <a:ext cx="0" cy="5143500"/>
          </a:xfrm>
          <a:prstGeom prst="line">
            <a:avLst/>
          </a:prstGeom>
          <a:ln w="6032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7770029" y="-9442"/>
            <a:ext cx="0" cy="5143500"/>
          </a:xfrm>
          <a:prstGeom prst="line">
            <a:avLst/>
          </a:prstGeom>
          <a:ln w="6032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377" name="TextBox 376"/>
          <p:cNvSpPr txBox="1"/>
          <p:nvPr/>
        </p:nvSpPr>
        <p:spPr>
          <a:xfrm>
            <a:off x="7804336" y="-193"/>
            <a:ext cx="1307902" cy="864163"/>
          </a:xfrm>
          <a:prstGeom prst="rect">
            <a:avLst/>
          </a:prstGeom>
          <a:noFill/>
        </p:spPr>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Traditional </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(with node)</a:t>
            </a:r>
          </a:p>
        </p:txBody>
      </p:sp>
      <p:sp>
        <p:nvSpPr>
          <p:cNvPr id="379" name="Rectangle: Rounded Corners 91">
            <a:extLst>
              <a:ext uri="{FF2B5EF4-FFF2-40B4-BE49-F238E27FC236}">
                <a16:creationId xmlns:a16="http://schemas.microsoft.com/office/drawing/2014/main" id="{8CFE5CB4-CE69-4759-A291-5A7594978D8B}"/>
              </a:ext>
            </a:extLst>
          </p:cNvPr>
          <p:cNvSpPr/>
          <p:nvPr/>
        </p:nvSpPr>
        <p:spPr>
          <a:xfrm>
            <a:off x="3982224" y="1064886"/>
            <a:ext cx="58610" cy="1213095"/>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411" name="TextBox 410"/>
          <p:cNvSpPr txBox="1"/>
          <p:nvPr/>
        </p:nvSpPr>
        <p:spPr>
          <a:xfrm>
            <a:off x="5908617" y="1051"/>
            <a:ext cx="1861412" cy="853670"/>
          </a:xfrm>
          <a:prstGeom prst="rect">
            <a:avLst/>
          </a:prstGeom>
          <a:noFill/>
        </p:spPr>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Arial" charset="0"/>
                <a:ea typeface="ＭＳ Ｐゴシック" charset="0"/>
                <a:cs typeface="Arial" charset="0"/>
              </a:rPr>
              <a:t>Active/active with persistent independent local MQ</a:t>
            </a:r>
          </a:p>
        </p:txBody>
      </p:sp>
      <p:sp>
        <p:nvSpPr>
          <p:cNvPr id="412" name="Rectangle: Rounded Corners 91">
            <a:extLst>
              <a:ext uri="{FF2B5EF4-FFF2-40B4-BE49-F238E27FC236}">
                <a16:creationId xmlns:a16="http://schemas.microsoft.com/office/drawing/2014/main" id="{8CFE5CB4-CE69-4759-A291-5A7594978D8B}"/>
              </a:ext>
            </a:extLst>
          </p:cNvPr>
          <p:cNvSpPr/>
          <p:nvPr/>
        </p:nvSpPr>
        <p:spPr>
          <a:xfrm>
            <a:off x="6165683" y="836966"/>
            <a:ext cx="680175" cy="1632015"/>
          </a:xfrm>
          <a:prstGeom prst="roundRect">
            <a:avLst>
              <a:gd name="adj" fmla="val 6916"/>
            </a:avLst>
          </a:prstGeom>
          <a:solidFill>
            <a:schemeClr val="bg1">
              <a:lumMod val="50000"/>
              <a:lumOff val="50000"/>
            </a:schemeClr>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IBM Plex Sans"/>
                <a:ea typeface="ＭＳ Ｐゴシック" charset="0"/>
                <a:cs typeface="Arial"/>
              </a:rPr>
              <a:t>SS “=1”</a:t>
            </a:r>
          </a:p>
        </p:txBody>
      </p:sp>
      <p:sp>
        <p:nvSpPr>
          <p:cNvPr id="413" name="Rectangle: Rounded Corners 91">
            <a:extLst>
              <a:ext uri="{FF2B5EF4-FFF2-40B4-BE49-F238E27FC236}">
                <a16:creationId xmlns:a16="http://schemas.microsoft.com/office/drawing/2014/main" id="{8CFE5CB4-CE69-4759-A291-5A7594978D8B}"/>
              </a:ext>
            </a:extLst>
          </p:cNvPr>
          <p:cNvSpPr/>
          <p:nvPr/>
        </p:nvSpPr>
        <p:spPr>
          <a:xfrm>
            <a:off x="6251893" y="1058362"/>
            <a:ext cx="552391" cy="1326508"/>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Pod</a:t>
            </a:r>
          </a:p>
        </p:txBody>
      </p:sp>
      <p:sp>
        <p:nvSpPr>
          <p:cNvPr id="414" name="Rectangle: Rounded Corners 92">
            <a:extLst>
              <a:ext uri="{FF2B5EF4-FFF2-40B4-BE49-F238E27FC236}">
                <a16:creationId xmlns:a16="http://schemas.microsoft.com/office/drawing/2014/main" id="{5DBDB590-C3E1-4869-9698-19B40C10024E}"/>
              </a:ext>
            </a:extLst>
          </p:cNvPr>
          <p:cNvSpPr/>
          <p:nvPr/>
        </p:nvSpPr>
        <p:spPr>
          <a:xfrm>
            <a:off x="6344376" y="1310723"/>
            <a:ext cx="390008" cy="963474"/>
          </a:xfrm>
          <a:prstGeom prst="roundRect">
            <a:avLst>
              <a:gd name="adj" fmla="val 3107"/>
            </a:avLst>
          </a:prstGeom>
          <a:solidFill>
            <a:schemeClr val="bg2"/>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Cont.</a:t>
            </a:r>
          </a:p>
        </p:txBody>
      </p:sp>
      <p:sp>
        <p:nvSpPr>
          <p:cNvPr id="415" name="Rectangle: Rounded Corners 93">
            <a:extLst>
              <a:ext uri="{FF2B5EF4-FFF2-40B4-BE49-F238E27FC236}">
                <a16:creationId xmlns:a16="http://schemas.microsoft.com/office/drawing/2014/main" id="{2F2A7FFF-1F88-45FD-824E-B7DD2CF4E076}"/>
              </a:ext>
            </a:extLst>
          </p:cNvPr>
          <p:cNvSpPr/>
          <p:nvPr/>
        </p:nvSpPr>
        <p:spPr>
          <a:xfrm>
            <a:off x="6396453" y="1556086"/>
            <a:ext cx="300026" cy="241340"/>
          </a:xfrm>
          <a:prstGeom prst="roundRect">
            <a:avLst>
              <a:gd name="adj" fmla="val 0"/>
            </a:avLst>
          </a:prstGeom>
          <a:solidFill>
            <a:schemeClr val="accent5">
              <a:lumMod val="40000"/>
              <a:lumOff val="60000"/>
            </a:schemeClr>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IS</a:t>
            </a:r>
          </a:p>
        </p:txBody>
      </p:sp>
      <p:sp>
        <p:nvSpPr>
          <p:cNvPr id="416" name="Rectangle: Rounded Corners 102">
            <a:extLst>
              <a:ext uri="{FF2B5EF4-FFF2-40B4-BE49-F238E27FC236}">
                <a16:creationId xmlns:a16="http://schemas.microsoft.com/office/drawing/2014/main" id="{2FA00DBC-EBA6-4798-9272-C672820BE505}"/>
              </a:ext>
            </a:extLst>
          </p:cNvPr>
          <p:cNvSpPr/>
          <p:nvPr/>
        </p:nvSpPr>
        <p:spPr>
          <a:xfrm>
            <a:off x="6396103" y="1892771"/>
            <a:ext cx="300682" cy="269334"/>
          </a:xfrm>
          <a:prstGeom prst="roundRect">
            <a:avLst>
              <a:gd name="adj" fmla="val 0"/>
            </a:avLst>
          </a:prstGeom>
          <a:solidFill>
            <a:schemeClr val="accent6"/>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QM</a:t>
            </a:r>
          </a:p>
        </p:txBody>
      </p:sp>
      <p:sp>
        <p:nvSpPr>
          <p:cNvPr id="417" name="Can 416"/>
          <p:cNvSpPr/>
          <p:nvPr/>
        </p:nvSpPr>
        <p:spPr>
          <a:xfrm>
            <a:off x="6408100" y="2567750"/>
            <a:ext cx="264113" cy="313873"/>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Arial"/>
              </a:rPr>
              <a:t>PV</a:t>
            </a:r>
          </a:p>
        </p:txBody>
      </p:sp>
      <p:cxnSp>
        <p:nvCxnSpPr>
          <p:cNvPr id="418" name="Straight Connector 417"/>
          <p:cNvCxnSpPr>
            <a:stCxn id="415" idx="2"/>
            <a:endCxn id="416" idx="0"/>
          </p:cNvCxnSpPr>
          <p:nvPr/>
        </p:nvCxnSpPr>
        <p:spPr>
          <a:xfrm flipH="1">
            <a:off x="6546444" y="1797426"/>
            <a:ext cx="22" cy="95345"/>
          </a:xfrm>
          <a:prstGeom prst="line">
            <a:avLst/>
          </a:prstGeom>
          <a:ln w="15875">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a:stCxn id="416" idx="2"/>
            <a:endCxn id="417" idx="1"/>
          </p:cNvCxnSpPr>
          <p:nvPr/>
        </p:nvCxnSpPr>
        <p:spPr>
          <a:xfrm flipH="1">
            <a:off x="6540157" y="2162105"/>
            <a:ext cx="6287" cy="405645"/>
          </a:xfrm>
          <a:prstGeom prst="line">
            <a:avLst/>
          </a:prstGeom>
          <a:ln w="15875">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440" name="Rectangle: Rounded Corners 91">
            <a:extLst>
              <a:ext uri="{FF2B5EF4-FFF2-40B4-BE49-F238E27FC236}">
                <a16:creationId xmlns:a16="http://schemas.microsoft.com/office/drawing/2014/main" id="{8CFE5CB4-CE69-4759-A291-5A7594978D8B}"/>
              </a:ext>
            </a:extLst>
          </p:cNvPr>
          <p:cNvSpPr/>
          <p:nvPr/>
        </p:nvSpPr>
        <p:spPr>
          <a:xfrm>
            <a:off x="6921599" y="846348"/>
            <a:ext cx="202097" cy="1619172"/>
          </a:xfrm>
          <a:prstGeom prst="roundRect">
            <a:avLst>
              <a:gd name="adj" fmla="val 6916"/>
            </a:avLst>
          </a:prstGeom>
          <a:solidFill>
            <a:schemeClr val="bg1">
              <a:lumMod val="50000"/>
              <a:lumOff val="50000"/>
            </a:schemeClr>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latin typeface="IBM Plex Sans"/>
              <a:ea typeface="ＭＳ Ｐゴシック" charset="0"/>
              <a:cs typeface="Arial"/>
            </a:endParaRPr>
          </a:p>
        </p:txBody>
      </p:sp>
      <p:sp>
        <p:nvSpPr>
          <p:cNvPr id="441" name="Rectangle: Rounded Corners 91">
            <a:extLst>
              <a:ext uri="{FF2B5EF4-FFF2-40B4-BE49-F238E27FC236}">
                <a16:creationId xmlns:a16="http://schemas.microsoft.com/office/drawing/2014/main" id="{8CFE5CB4-CE69-4759-A291-5A7594978D8B}"/>
              </a:ext>
            </a:extLst>
          </p:cNvPr>
          <p:cNvSpPr/>
          <p:nvPr/>
        </p:nvSpPr>
        <p:spPr>
          <a:xfrm>
            <a:off x="6979495" y="1070484"/>
            <a:ext cx="96013" cy="1323047"/>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442" name="Rectangle: Rounded Corners 91">
            <a:extLst>
              <a:ext uri="{FF2B5EF4-FFF2-40B4-BE49-F238E27FC236}">
                <a16:creationId xmlns:a16="http://schemas.microsoft.com/office/drawing/2014/main" id="{8CFE5CB4-CE69-4759-A291-5A7594978D8B}"/>
              </a:ext>
            </a:extLst>
          </p:cNvPr>
          <p:cNvSpPr/>
          <p:nvPr/>
        </p:nvSpPr>
        <p:spPr>
          <a:xfrm>
            <a:off x="7176869" y="850158"/>
            <a:ext cx="202097" cy="1619172"/>
          </a:xfrm>
          <a:prstGeom prst="roundRect">
            <a:avLst>
              <a:gd name="adj" fmla="val 6916"/>
            </a:avLst>
          </a:prstGeom>
          <a:solidFill>
            <a:schemeClr val="bg1">
              <a:lumMod val="50000"/>
              <a:lumOff val="50000"/>
            </a:schemeClr>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latin typeface="IBM Plex Sans"/>
              <a:ea typeface="ＭＳ Ｐゴシック" charset="0"/>
              <a:cs typeface="Arial"/>
            </a:endParaRPr>
          </a:p>
        </p:txBody>
      </p:sp>
      <p:sp>
        <p:nvSpPr>
          <p:cNvPr id="443" name="Rectangle: Rounded Corners 91">
            <a:extLst>
              <a:ext uri="{FF2B5EF4-FFF2-40B4-BE49-F238E27FC236}">
                <a16:creationId xmlns:a16="http://schemas.microsoft.com/office/drawing/2014/main" id="{8CFE5CB4-CE69-4759-A291-5A7594978D8B}"/>
              </a:ext>
            </a:extLst>
          </p:cNvPr>
          <p:cNvSpPr/>
          <p:nvPr/>
        </p:nvSpPr>
        <p:spPr>
          <a:xfrm>
            <a:off x="7234765" y="1074294"/>
            <a:ext cx="96013" cy="1323047"/>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102" name="TextBox 101"/>
          <p:cNvSpPr txBox="1"/>
          <p:nvPr/>
        </p:nvSpPr>
        <p:spPr>
          <a:xfrm>
            <a:off x="8036196" y="1146620"/>
            <a:ext cx="755573" cy="864163"/>
          </a:xfrm>
          <a:prstGeom prst="rect">
            <a:avLst/>
          </a:prstGeom>
          <a:noFill/>
        </p:spPr>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Shown separately</a:t>
            </a:r>
          </a:p>
        </p:txBody>
      </p:sp>
      <p:sp>
        <p:nvSpPr>
          <p:cNvPr id="101" name="Rectangle: Rounded Corners 91">
            <a:extLst>
              <a:ext uri="{FF2B5EF4-FFF2-40B4-BE49-F238E27FC236}">
                <a16:creationId xmlns:a16="http://schemas.microsoft.com/office/drawing/2014/main" id="{8CFE5CB4-CE69-4759-A291-5A7594978D8B}"/>
              </a:ext>
            </a:extLst>
          </p:cNvPr>
          <p:cNvSpPr/>
          <p:nvPr/>
        </p:nvSpPr>
        <p:spPr>
          <a:xfrm>
            <a:off x="1770538" y="1051054"/>
            <a:ext cx="552391" cy="1215837"/>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Pod</a:t>
            </a:r>
          </a:p>
        </p:txBody>
      </p:sp>
      <p:sp>
        <p:nvSpPr>
          <p:cNvPr id="103" name="Rectangle: Rounded Corners 92">
            <a:extLst>
              <a:ext uri="{FF2B5EF4-FFF2-40B4-BE49-F238E27FC236}">
                <a16:creationId xmlns:a16="http://schemas.microsoft.com/office/drawing/2014/main" id="{5DBDB590-C3E1-4869-9698-19B40C10024E}"/>
              </a:ext>
            </a:extLst>
          </p:cNvPr>
          <p:cNvSpPr/>
          <p:nvPr/>
        </p:nvSpPr>
        <p:spPr>
          <a:xfrm>
            <a:off x="1879205" y="1303416"/>
            <a:ext cx="390008" cy="908283"/>
          </a:xfrm>
          <a:prstGeom prst="roundRect">
            <a:avLst>
              <a:gd name="adj" fmla="val 3107"/>
            </a:avLst>
          </a:prstGeom>
          <a:solidFill>
            <a:schemeClr val="bg2"/>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Cont.</a:t>
            </a:r>
          </a:p>
        </p:txBody>
      </p:sp>
      <p:sp>
        <p:nvSpPr>
          <p:cNvPr id="104" name="Rectangle: Rounded Corners 93">
            <a:extLst>
              <a:ext uri="{FF2B5EF4-FFF2-40B4-BE49-F238E27FC236}">
                <a16:creationId xmlns:a16="http://schemas.microsoft.com/office/drawing/2014/main" id="{2F2A7FFF-1F88-45FD-824E-B7DD2CF4E076}"/>
              </a:ext>
            </a:extLst>
          </p:cNvPr>
          <p:cNvSpPr/>
          <p:nvPr/>
        </p:nvSpPr>
        <p:spPr>
          <a:xfrm>
            <a:off x="1923399" y="1591523"/>
            <a:ext cx="300026" cy="241340"/>
          </a:xfrm>
          <a:prstGeom prst="roundRect">
            <a:avLst>
              <a:gd name="adj" fmla="val 0"/>
            </a:avLst>
          </a:prstGeom>
          <a:solidFill>
            <a:schemeClr val="accent5">
              <a:lumMod val="40000"/>
              <a:lumOff val="60000"/>
            </a:schemeClr>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rPr>
              <a:t>IS</a:t>
            </a:r>
          </a:p>
        </p:txBody>
      </p:sp>
      <p:sp>
        <p:nvSpPr>
          <p:cNvPr id="105" name="Rectangle: Rounded Corners 102">
            <a:extLst>
              <a:ext uri="{FF2B5EF4-FFF2-40B4-BE49-F238E27FC236}">
                <a16:creationId xmlns:a16="http://schemas.microsoft.com/office/drawing/2014/main" id="{2FA00DBC-EBA6-4798-9272-C672820BE505}"/>
              </a:ext>
            </a:extLst>
          </p:cNvPr>
          <p:cNvSpPr/>
          <p:nvPr/>
        </p:nvSpPr>
        <p:spPr>
          <a:xfrm>
            <a:off x="1923049" y="1826608"/>
            <a:ext cx="296600" cy="269334"/>
          </a:xfrm>
          <a:prstGeom prst="roundRect">
            <a:avLst>
              <a:gd name="adj" fmla="val 0"/>
            </a:avLst>
          </a:prstGeom>
          <a:solidFill>
            <a:schemeClr val="accent6"/>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IBM Plex Sans"/>
                <a:ea typeface="ＭＳ Ｐゴシック" charset="0"/>
                <a:cs typeface="Arial"/>
              </a:rPr>
              <a:t>MQ Client</a:t>
            </a:r>
          </a:p>
        </p:txBody>
      </p:sp>
      <p:sp>
        <p:nvSpPr>
          <p:cNvPr id="107" name="Rectangle: Rounded Corners 91">
            <a:extLst>
              <a:ext uri="{FF2B5EF4-FFF2-40B4-BE49-F238E27FC236}">
                <a16:creationId xmlns:a16="http://schemas.microsoft.com/office/drawing/2014/main" id="{8CFE5CB4-CE69-4759-A291-5A7594978D8B}"/>
              </a:ext>
            </a:extLst>
          </p:cNvPr>
          <p:cNvSpPr/>
          <p:nvPr/>
        </p:nvSpPr>
        <p:spPr>
          <a:xfrm>
            <a:off x="2380895" y="1053796"/>
            <a:ext cx="58610" cy="1213095"/>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108" name="Rectangle: Rounded Corners 91">
            <a:extLst>
              <a:ext uri="{FF2B5EF4-FFF2-40B4-BE49-F238E27FC236}">
                <a16:creationId xmlns:a16="http://schemas.microsoft.com/office/drawing/2014/main" id="{8CFE5CB4-CE69-4759-A291-5A7594978D8B}"/>
              </a:ext>
            </a:extLst>
          </p:cNvPr>
          <p:cNvSpPr/>
          <p:nvPr/>
        </p:nvSpPr>
        <p:spPr>
          <a:xfrm>
            <a:off x="2492835" y="1053796"/>
            <a:ext cx="58610" cy="1213095"/>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24" name="Right Arrow 23"/>
          <p:cNvSpPr/>
          <p:nvPr/>
        </p:nvSpPr>
        <p:spPr>
          <a:xfrm>
            <a:off x="4405262" y="4774211"/>
            <a:ext cx="4738738" cy="373140"/>
          </a:xfrm>
          <a:prstGeom prst="rightArrow">
            <a:avLst/>
          </a:prstGeom>
          <a:solidFill>
            <a:schemeClr val="tx2">
              <a:lumMod val="50000"/>
            </a:schemeClr>
          </a:solidFill>
        </p:spPr>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ＭＳ Ｐゴシック" charset="0"/>
                <a:cs typeface="Arial"/>
              </a:rPr>
              <a:t>Pets</a:t>
            </a:r>
            <a:endParaRPr kumimoji="0" lang="en-US" sz="1200" b="0" i="0" u="none" strike="noStrike" kern="1200" cap="none" spc="0" normalizeH="0" baseline="0" noProof="0" dirty="0" err="1">
              <a:ln>
                <a:noFill/>
              </a:ln>
              <a:solidFill>
                <a:srgbClr val="FFFFFF"/>
              </a:solidFill>
              <a:effectLst/>
              <a:uLnTx/>
              <a:uFillTx/>
              <a:latin typeface="Arial"/>
              <a:ea typeface="ＭＳ Ｐゴシック" charset="0"/>
              <a:cs typeface="Arial"/>
            </a:endParaRPr>
          </a:p>
        </p:txBody>
      </p:sp>
      <p:sp>
        <p:nvSpPr>
          <p:cNvPr id="127" name="Right Arrow 126"/>
          <p:cNvSpPr/>
          <p:nvPr/>
        </p:nvSpPr>
        <p:spPr>
          <a:xfrm flipH="1">
            <a:off x="-2" y="4772501"/>
            <a:ext cx="4405264" cy="373140"/>
          </a:xfrm>
          <a:prstGeom prst="rightArrow">
            <a:avLst/>
          </a:prstGeom>
          <a:solidFill>
            <a:schemeClr val="tx2">
              <a:lumMod val="50000"/>
            </a:schemeClr>
          </a:solidFill>
        </p:spPr>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ＭＳ Ｐゴシック" charset="0"/>
                <a:cs typeface="Arial"/>
              </a:rPr>
              <a:t>Cattle</a:t>
            </a:r>
          </a:p>
        </p:txBody>
      </p:sp>
      <p:graphicFrame>
        <p:nvGraphicFramePr>
          <p:cNvPr id="25" name="Table 24"/>
          <p:cNvGraphicFramePr>
            <a:graphicFrameLocks noGrp="1"/>
          </p:cNvGraphicFramePr>
          <p:nvPr>
            <p:extLst/>
          </p:nvPr>
        </p:nvGraphicFramePr>
        <p:xfrm>
          <a:off x="24008" y="3040543"/>
          <a:ext cx="9088230" cy="1656080"/>
        </p:xfrm>
        <a:graphic>
          <a:graphicData uri="http://schemas.openxmlformats.org/drawingml/2006/table">
            <a:tbl>
              <a:tblPr bandRow="1">
                <a:tableStyleId>{5C22544A-7EE6-4342-B048-85BDC9FD1C3A}</a:tableStyleId>
              </a:tblPr>
              <a:tblGrid>
                <a:gridCol w="1365177">
                  <a:extLst>
                    <a:ext uri="{9D8B030D-6E8A-4147-A177-3AD203B41FA5}">
                      <a16:colId xmlns:a16="http://schemas.microsoft.com/office/drawing/2014/main" val="20000"/>
                    </a:ext>
                  </a:extLst>
                </a:gridCol>
                <a:gridCol w="1529861">
                  <a:extLst>
                    <a:ext uri="{9D8B030D-6E8A-4147-A177-3AD203B41FA5}">
                      <a16:colId xmlns:a16="http://schemas.microsoft.com/office/drawing/2014/main" val="20001"/>
                    </a:ext>
                  </a:extLst>
                </a:gridCol>
                <a:gridCol w="1494692">
                  <a:extLst>
                    <a:ext uri="{9D8B030D-6E8A-4147-A177-3AD203B41FA5}">
                      <a16:colId xmlns:a16="http://schemas.microsoft.com/office/drawing/2014/main" val="20002"/>
                    </a:ext>
                  </a:extLst>
                </a:gridCol>
                <a:gridCol w="1459524">
                  <a:extLst>
                    <a:ext uri="{9D8B030D-6E8A-4147-A177-3AD203B41FA5}">
                      <a16:colId xmlns:a16="http://schemas.microsoft.com/office/drawing/2014/main" val="20003"/>
                    </a:ext>
                  </a:extLst>
                </a:gridCol>
                <a:gridCol w="1881553">
                  <a:extLst>
                    <a:ext uri="{9D8B030D-6E8A-4147-A177-3AD203B41FA5}">
                      <a16:colId xmlns:a16="http://schemas.microsoft.com/office/drawing/2014/main" val="20004"/>
                    </a:ext>
                  </a:extLst>
                </a:gridCol>
                <a:gridCol w="1357423">
                  <a:extLst>
                    <a:ext uri="{9D8B030D-6E8A-4147-A177-3AD203B41FA5}">
                      <a16:colId xmlns:a16="http://schemas.microsoft.com/office/drawing/2014/main" val="20005"/>
                    </a:ext>
                  </a:extLst>
                </a:gridCol>
              </a:tblGrid>
              <a:tr h="370840">
                <a:tc>
                  <a:txBody>
                    <a:bodyPr/>
                    <a:lstStyle/>
                    <a:p>
                      <a:pPr algn="ctr"/>
                      <a:r>
                        <a:rPr lang="en-US" sz="800" dirty="0"/>
                        <a:t>Stateless</a:t>
                      </a:r>
                    </a:p>
                  </a:txBody>
                  <a:tcPr/>
                </a:tc>
                <a:tc>
                  <a:txBody>
                    <a:bodyPr/>
                    <a:lstStyle/>
                    <a:p>
                      <a:pPr algn="ctr"/>
                      <a:r>
                        <a:rPr lang="en-US" sz="800" dirty="0"/>
                        <a:t>Stateless</a:t>
                      </a:r>
                    </a:p>
                  </a:txBody>
                  <a:tcPr/>
                </a:tc>
                <a:tc>
                  <a:txBody>
                    <a:bodyPr/>
                    <a:lstStyle/>
                    <a:p>
                      <a:pPr algn="ctr"/>
                      <a:r>
                        <a:rPr lang="en-US" sz="800" dirty="0"/>
                        <a:t>Stateless</a:t>
                      </a:r>
                    </a:p>
                  </a:txBody>
                  <a:tcPr/>
                </a:tc>
                <a:tc>
                  <a:txBody>
                    <a:bodyPr/>
                    <a:lstStyle/>
                    <a:p>
                      <a:pPr algn="ctr"/>
                      <a:r>
                        <a:rPr lang="en-US" sz="800" dirty="0" err="1"/>
                        <a:t>Stateful</a:t>
                      </a:r>
                      <a:endParaRPr lang="en-US" sz="800" dirty="0"/>
                    </a:p>
                  </a:txBody>
                  <a:tcPr/>
                </a:tc>
                <a:tc>
                  <a:txBody>
                    <a:bodyPr/>
                    <a:lstStyle/>
                    <a:p>
                      <a:pPr algn="ctr"/>
                      <a:r>
                        <a:rPr lang="en-US" sz="800" dirty="0" err="1"/>
                        <a:t>Stateful</a:t>
                      </a:r>
                      <a:endParaRPr lang="en-US" sz="800" dirty="0"/>
                    </a:p>
                  </a:txBody>
                  <a:tcPr/>
                </a:tc>
                <a:tc>
                  <a:txBody>
                    <a:bodyPr/>
                    <a:lstStyle/>
                    <a:p>
                      <a:pPr algn="ctr"/>
                      <a:r>
                        <a:rPr lang="en-US" sz="800" dirty="0" err="1"/>
                        <a:t>Stateful</a:t>
                      </a:r>
                      <a:endParaRPr lang="en-US" sz="800" dirty="0"/>
                    </a:p>
                  </a:txBody>
                  <a:tcPr/>
                </a:tc>
                <a:extLst>
                  <a:ext uri="{0D108BD9-81ED-4DB2-BD59-A6C34878D82A}">
                    <a16:rowId xmlns:a16="http://schemas.microsoft.com/office/drawing/2014/main" val="10000"/>
                  </a:ext>
                </a:extLst>
              </a:tr>
              <a:tr h="370840">
                <a:tc>
                  <a:txBody>
                    <a:bodyPr/>
                    <a:lstStyle/>
                    <a:p>
                      <a:pPr algn="ctr"/>
                      <a:r>
                        <a:rPr lang="en-US" sz="800" dirty="0"/>
                        <a:t>Continuous </a:t>
                      </a:r>
                    </a:p>
                    <a:p>
                      <a:pPr algn="ctr"/>
                      <a:r>
                        <a:rPr lang="en-US" sz="800" dirty="0"/>
                        <a:t>availability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800" dirty="0"/>
                        <a:t>Continuous </a:t>
                      </a:r>
                    </a:p>
                    <a:p>
                      <a:pPr marL="0" marR="0" indent="0" algn="ctr" defTabSz="457200" rtl="0" eaLnBrk="1" fontAlgn="auto" latinLnBrk="0" hangingPunct="1">
                        <a:lnSpc>
                          <a:spcPct val="100000"/>
                        </a:lnSpc>
                        <a:spcBef>
                          <a:spcPts val="0"/>
                        </a:spcBef>
                        <a:spcAft>
                          <a:spcPts val="0"/>
                        </a:spcAft>
                        <a:buClrTx/>
                        <a:buSzTx/>
                        <a:buFontTx/>
                        <a:buNone/>
                        <a:tabLst/>
                        <a:defRPr/>
                      </a:pPr>
                      <a:r>
                        <a:rPr lang="en-US" sz="800" dirty="0"/>
                        <a:t>availability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800" dirty="0"/>
                        <a:t>Continuous</a:t>
                      </a:r>
                      <a:r>
                        <a:rPr lang="en-US" sz="800" baseline="0" dirty="0"/>
                        <a:t> </a:t>
                      </a:r>
                    </a:p>
                    <a:p>
                      <a:pPr marL="0" marR="0" indent="0" algn="ctr" defTabSz="457200" rtl="0" eaLnBrk="1" fontAlgn="auto" latinLnBrk="0" hangingPunct="1">
                        <a:lnSpc>
                          <a:spcPct val="100000"/>
                        </a:lnSpc>
                        <a:spcBef>
                          <a:spcPts val="0"/>
                        </a:spcBef>
                        <a:spcAft>
                          <a:spcPts val="0"/>
                        </a:spcAft>
                        <a:buClrTx/>
                        <a:buSzTx/>
                        <a:buFontTx/>
                        <a:buNone/>
                        <a:tabLst/>
                        <a:defRPr/>
                      </a:pPr>
                      <a:r>
                        <a:rPr lang="en-US" sz="800" baseline="0" dirty="0"/>
                        <a:t>availability</a:t>
                      </a:r>
                      <a:endParaRPr lang="en-US" sz="800" dirty="0"/>
                    </a:p>
                  </a:txBody>
                  <a:tcPr/>
                </a:tc>
                <a:tc>
                  <a:txBody>
                    <a:bodyPr/>
                    <a:lstStyle/>
                    <a:p>
                      <a:pPr algn="ctr"/>
                      <a:r>
                        <a:rPr lang="en-US" sz="800" dirty="0"/>
                        <a:t>High </a:t>
                      </a:r>
                    </a:p>
                    <a:p>
                      <a:pPr algn="ctr"/>
                      <a:r>
                        <a:rPr lang="en-US" sz="800" dirty="0"/>
                        <a:t>Availability</a:t>
                      </a:r>
                    </a:p>
                  </a:txBody>
                  <a:tcPr/>
                </a:tc>
                <a:tc>
                  <a:txBody>
                    <a:bodyPr/>
                    <a:lstStyle/>
                    <a:p>
                      <a:pPr algn="ctr"/>
                      <a:r>
                        <a:rPr lang="en-US" sz="800" dirty="0"/>
                        <a:t>Continuous</a:t>
                      </a:r>
                      <a:r>
                        <a:rPr lang="en-US" sz="800" baseline="0" dirty="0"/>
                        <a:t> </a:t>
                      </a:r>
                      <a:r>
                        <a:rPr lang="en-US" sz="800" dirty="0"/>
                        <a:t>Service Availability</a:t>
                      </a:r>
                    </a:p>
                    <a:p>
                      <a:pPr algn="ctr"/>
                      <a:r>
                        <a:rPr lang="en-US" sz="800" baseline="0" dirty="0"/>
                        <a:t>High Message Availability</a:t>
                      </a:r>
                      <a:endParaRPr lang="en-US" sz="800" dirty="0"/>
                    </a:p>
                  </a:txBody>
                  <a:tcPr/>
                </a:tc>
                <a:tc>
                  <a:txBody>
                    <a:bodyPr/>
                    <a:lstStyle/>
                    <a:p>
                      <a:pPr algn="ctr"/>
                      <a:r>
                        <a:rPr lang="en-US" sz="800" dirty="0"/>
                        <a:t>Continuous</a:t>
                      </a:r>
                      <a:r>
                        <a:rPr lang="en-US" sz="800" baseline="0" dirty="0"/>
                        <a:t> Availability</a:t>
                      </a:r>
                      <a:endParaRPr lang="en-US" sz="800" dirty="0"/>
                    </a:p>
                  </a:txBody>
                  <a:tcPr/>
                </a:tc>
                <a:extLst>
                  <a:ext uri="{0D108BD9-81ED-4DB2-BD59-A6C34878D82A}">
                    <a16:rowId xmlns:a16="http://schemas.microsoft.com/office/drawing/2014/main" val="10001"/>
                  </a:ext>
                </a:extLst>
              </a:tr>
              <a:tr h="370840">
                <a:tc>
                  <a:txBody>
                    <a:bodyPr/>
                    <a:lstStyle/>
                    <a:p>
                      <a:pPr algn="ctr"/>
                      <a:r>
                        <a:rPr lang="en-US" sz="800" dirty="0"/>
                        <a:t>Dynamic horizontal</a:t>
                      </a:r>
                      <a:r>
                        <a:rPr lang="en-US" sz="800" baseline="0" dirty="0"/>
                        <a:t> </a:t>
                      </a:r>
                    </a:p>
                    <a:p>
                      <a:pPr algn="ctr"/>
                      <a:r>
                        <a:rPr lang="en-US" sz="800" baseline="0" dirty="0"/>
                        <a:t>scaling </a:t>
                      </a:r>
                      <a:endParaRPr lang="en-US" sz="800" dirty="0"/>
                    </a:p>
                  </a:txBody>
                  <a:tcPr/>
                </a:tc>
                <a:tc>
                  <a:txBody>
                    <a:bodyPr/>
                    <a:lstStyle/>
                    <a:p>
                      <a:pPr algn="ctr"/>
                      <a:r>
                        <a:rPr lang="en-US" sz="800" dirty="0"/>
                        <a:t>Dynamic horizontal</a:t>
                      </a:r>
                      <a:r>
                        <a:rPr lang="en-US" sz="800" baseline="0" dirty="0"/>
                        <a:t> </a:t>
                      </a:r>
                    </a:p>
                    <a:p>
                      <a:pPr algn="ctr"/>
                      <a:r>
                        <a:rPr lang="en-US" sz="800" baseline="0" dirty="0"/>
                        <a:t>scaling</a:t>
                      </a:r>
                      <a:endParaRPr lang="en-US" sz="8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800" dirty="0"/>
                        <a:t>Dynamic horizontal</a:t>
                      </a:r>
                      <a:r>
                        <a:rPr lang="en-US" sz="800" baseline="0" dirty="0"/>
                        <a:t> </a:t>
                      </a:r>
                    </a:p>
                    <a:p>
                      <a:pPr marL="0" marR="0" indent="0" algn="ctr" defTabSz="457200" rtl="0" eaLnBrk="1" fontAlgn="auto" latinLnBrk="0" hangingPunct="1">
                        <a:lnSpc>
                          <a:spcPct val="100000"/>
                        </a:lnSpc>
                        <a:spcBef>
                          <a:spcPts val="0"/>
                        </a:spcBef>
                        <a:spcAft>
                          <a:spcPts val="0"/>
                        </a:spcAft>
                        <a:buClrTx/>
                        <a:buSzTx/>
                        <a:buFontTx/>
                        <a:buNone/>
                        <a:tabLst/>
                        <a:defRPr/>
                      </a:pPr>
                      <a:r>
                        <a:rPr lang="en-US" sz="800" baseline="0" dirty="0"/>
                        <a:t>scaling</a:t>
                      </a:r>
                      <a:endParaRPr lang="en-US" sz="800" dirty="0"/>
                    </a:p>
                    <a:p>
                      <a:pPr algn="ctr"/>
                      <a:endParaRPr lang="en-US" sz="800" dirty="0"/>
                    </a:p>
                  </a:txBody>
                  <a:tcPr/>
                </a:tc>
                <a:tc>
                  <a:txBody>
                    <a:bodyPr/>
                    <a:lstStyle/>
                    <a:p>
                      <a:pPr algn="ctr"/>
                      <a:r>
                        <a:rPr lang="en-US" sz="800" dirty="0"/>
                        <a:t>Vertical scaling only</a:t>
                      </a:r>
                    </a:p>
                  </a:txBody>
                  <a:tcPr/>
                </a:tc>
                <a:tc>
                  <a:txBody>
                    <a:bodyPr/>
                    <a:lstStyle/>
                    <a:p>
                      <a:pPr algn="ctr"/>
                      <a:r>
                        <a:rPr lang="en-US" sz="800" dirty="0"/>
                        <a:t>Non-dynamic horizontal scaling</a:t>
                      </a:r>
                    </a:p>
                  </a:txBody>
                  <a:tcPr/>
                </a:tc>
                <a:tc>
                  <a:txBody>
                    <a:bodyPr/>
                    <a:lstStyle/>
                    <a:p>
                      <a:pPr algn="ctr"/>
                      <a:r>
                        <a:rPr lang="en-US" sz="800" dirty="0"/>
                        <a:t>Non-dynamic horizontal scaling</a:t>
                      </a:r>
                    </a:p>
                  </a:txBody>
                  <a:tcPr/>
                </a:tc>
                <a:extLst>
                  <a:ext uri="{0D108BD9-81ED-4DB2-BD59-A6C34878D82A}">
                    <a16:rowId xmlns:a16="http://schemas.microsoft.com/office/drawing/2014/main" val="10002"/>
                  </a:ext>
                </a:extLst>
              </a:tr>
              <a:tr h="370840">
                <a:tc>
                  <a:txBody>
                    <a:bodyPr/>
                    <a:lstStyle/>
                    <a:p>
                      <a:pPr algn="ctr"/>
                      <a:r>
                        <a:rPr lang="en-US" sz="800" dirty="0"/>
                        <a:t>No EDA</a:t>
                      </a:r>
                    </a:p>
                  </a:txBody>
                  <a:tcPr/>
                </a:tc>
                <a:tc>
                  <a:txBody>
                    <a:bodyPr/>
                    <a:lstStyle/>
                    <a:p>
                      <a:pPr algn="ctr"/>
                      <a:r>
                        <a:rPr lang="en-US" sz="800" dirty="0"/>
                        <a:t>No EDA</a:t>
                      </a:r>
                    </a:p>
                  </a:txBody>
                  <a:tcPr/>
                </a:tc>
                <a:tc>
                  <a:txBody>
                    <a:bodyPr/>
                    <a:lstStyle/>
                    <a:p>
                      <a:pPr algn="ctr"/>
                      <a:r>
                        <a:rPr lang="en-US" sz="800" dirty="0"/>
                        <a:t>Enables EDA,</a:t>
                      </a:r>
                      <a:r>
                        <a:rPr lang="en-US" sz="800" baseline="0" dirty="0"/>
                        <a:t> but note that must be r</a:t>
                      </a:r>
                      <a:r>
                        <a:rPr lang="en-US" sz="800" dirty="0"/>
                        <a:t>eplica=1</a:t>
                      </a:r>
                      <a:r>
                        <a:rPr lang="en-US" sz="800" baseline="0" dirty="0"/>
                        <a:t> for sequencing</a:t>
                      </a:r>
                      <a:endParaRPr lang="en-US" sz="800" dirty="0"/>
                    </a:p>
                  </a:txBody>
                  <a:tcPr/>
                </a:tc>
                <a:tc>
                  <a:txBody>
                    <a:bodyPr/>
                    <a:lstStyle/>
                    <a:p>
                      <a:pPr algn="ctr"/>
                      <a:r>
                        <a:rPr lang="en-US" sz="800" dirty="0"/>
                        <a:t>Enables EDA and 2PC</a:t>
                      </a:r>
                    </a:p>
                  </a:txBody>
                  <a:tcPr/>
                </a:tc>
                <a:tc>
                  <a:txBody>
                    <a:bodyPr/>
                    <a:lstStyle/>
                    <a:p>
                      <a:pPr algn="ctr"/>
                      <a:r>
                        <a:rPr lang="en-US" sz="800" dirty="0"/>
                        <a:t>Enables</a:t>
                      </a:r>
                      <a:r>
                        <a:rPr lang="en-US" sz="800" baseline="0" dirty="0"/>
                        <a:t> EDA and 2PC</a:t>
                      </a:r>
                      <a:endParaRPr lang="en-US" sz="8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800" dirty="0"/>
                        <a:t>Enables</a:t>
                      </a:r>
                      <a:r>
                        <a:rPr lang="en-US" sz="800" baseline="0" dirty="0"/>
                        <a:t> EDA and 2PC</a:t>
                      </a:r>
                      <a:endParaRPr lang="en-US" sz="800" dirty="0"/>
                    </a:p>
                  </a:txBody>
                  <a:tcPr/>
                </a:tc>
                <a:extLst>
                  <a:ext uri="{0D108BD9-81ED-4DB2-BD59-A6C34878D82A}">
                    <a16:rowId xmlns:a16="http://schemas.microsoft.com/office/drawing/2014/main" val="10003"/>
                  </a:ext>
                </a:extLst>
              </a:tr>
            </a:tbl>
          </a:graphicData>
        </a:graphic>
      </p:graphicFrame>
      <p:sp>
        <p:nvSpPr>
          <p:cNvPr id="131" name="Can 130"/>
          <p:cNvSpPr/>
          <p:nvPr/>
        </p:nvSpPr>
        <p:spPr>
          <a:xfrm>
            <a:off x="6940556" y="2567750"/>
            <a:ext cx="164192" cy="313873"/>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Arial"/>
            </a:endParaRPr>
          </a:p>
        </p:txBody>
      </p:sp>
      <p:sp>
        <p:nvSpPr>
          <p:cNvPr id="132" name="Can 131"/>
          <p:cNvSpPr/>
          <p:nvPr/>
        </p:nvSpPr>
        <p:spPr>
          <a:xfrm>
            <a:off x="7196103" y="2562697"/>
            <a:ext cx="164192" cy="313873"/>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Arial"/>
            </a:endParaRPr>
          </a:p>
        </p:txBody>
      </p:sp>
      <p:cxnSp>
        <p:nvCxnSpPr>
          <p:cNvPr id="133" name="Straight Connector 132"/>
          <p:cNvCxnSpPr>
            <a:stCxn id="440" idx="2"/>
            <a:endCxn id="131" idx="1"/>
          </p:cNvCxnSpPr>
          <p:nvPr/>
        </p:nvCxnSpPr>
        <p:spPr>
          <a:xfrm>
            <a:off x="7022648" y="2465520"/>
            <a:ext cx="4" cy="102230"/>
          </a:xfrm>
          <a:prstGeom prst="line">
            <a:avLst/>
          </a:prstGeom>
          <a:ln w="15875">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442" idx="2"/>
            <a:endCxn id="132" idx="1"/>
          </p:cNvCxnSpPr>
          <p:nvPr/>
        </p:nvCxnSpPr>
        <p:spPr>
          <a:xfrm>
            <a:off x="7277918" y="2469330"/>
            <a:ext cx="281" cy="93367"/>
          </a:xfrm>
          <a:prstGeom prst="line">
            <a:avLst/>
          </a:prstGeom>
          <a:ln w="15875">
            <a:solidFill>
              <a:schemeClr val="tx2">
                <a:lumMod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553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91">
            <a:extLst>
              <a:ext uri="{FF2B5EF4-FFF2-40B4-BE49-F238E27FC236}">
                <a16:creationId xmlns:a16="http://schemas.microsoft.com/office/drawing/2014/main" id="{8CFE5CB4-CE69-4759-A291-5A7594978D8B}"/>
              </a:ext>
            </a:extLst>
          </p:cNvPr>
          <p:cNvSpPr/>
          <p:nvPr/>
        </p:nvSpPr>
        <p:spPr>
          <a:xfrm>
            <a:off x="6581920" y="887615"/>
            <a:ext cx="1777999" cy="2279860"/>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rPr>
              <a:t>Pod</a:t>
            </a:r>
          </a:p>
        </p:txBody>
      </p:sp>
      <p:sp>
        <p:nvSpPr>
          <p:cNvPr id="24" name="Rectangle: Rounded Corners 91">
            <a:extLst>
              <a:ext uri="{FF2B5EF4-FFF2-40B4-BE49-F238E27FC236}">
                <a16:creationId xmlns:a16="http://schemas.microsoft.com/office/drawing/2014/main" id="{8CFE5CB4-CE69-4759-A291-5A7594978D8B}"/>
              </a:ext>
            </a:extLst>
          </p:cNvPr>
          <p:cNvSpPr/>
          <p:nvPr/>
        </p:nvSpPr>
        <p:spPr>
          <a:xfrm>
            <a:off x="3776024" y="887616"/>
            <a:ext cx="1777999" cy="1924648"/>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rPr>
              <a:t>Pod</a:t>
            </a:r>
          </a:p>
        </p:txBody>
      </p:sp>
      <p:sp>
        <p:nvSpPr>
          <p:cNvPr id="23" name="Rectangle: Rounded Corners 92">
            <a:extLst>
              <a:ext uri="{FF2B5EF4-FFF2-40B4-BE49-F238E27FC236}">
                <a16:creationId xmlns:a16="http://schemas.microsoft.com/office/drawing/2014/main" id="{5DBDB590-C3E1-4869-9698-19B40C10024E}"/>
              </a:ext>
            </a:extLst>
          </p:cNvPr>
          <p:cNvSpPr/>
          <p:nvPr/>
        </p:nvSpPr>
        <p:spPr>
          <a:xfrm>
            <a:off x="6725320" y="2463634"/>
            <a:ext cx="1484900" cy="582048"/>
          </a:xfrm>
          <a:prstGeom prst="roundRect">
            <a:avLst>
              <a:gd name="adj" fmla="val 3107"/>
            </a:avLst>
          </a:prstGeom>
          <a:solidFill>
            <a:schemeClr val="bg2"/>
          </a:solidFill>
        </p:spPr>
        <p:txBody>
          <a:bodyPr wrap="square" lIns="0" tIns="0" rIns="0" bIns="0" rtlCol="0" anchor="t" anchorCtr="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rPr>
              <a:t>Container</a:t>
            </a:r>
          </a:p>
        </p:txBody>
      </p:sp>
      <p:sp>
        <p:nvSpPr>
          <p:cNvPr id="2" name="Title 1"/>
          <p:cNvSpPr>
            <a:spLocks noGrp="1"/>
          </p:cNvSpPr>
          <p:nvPr>
            <p:ph type="title"/>
          </p:nvPr>
        </p:nvSpPr>
        <p:spPr>
          <a:xfrm>
            <a:off x="228600" y="201168"/>
            <a:ext cx="8686800" cy="381000"/>
          </a:xfrm>
        </p:spPr>
        <p:txBody>
          <a:bodyPr/>
          <a:lstStyle/>
          <a:p>
            <a:r>
              <a:rPr lang="en-US" dirty="0"/>
              <a:t>Containers and pods for ACE and MQ</a:t>
            </a:r>
          </a:p>
        </p:txBody>
      </p:sp>
      <p:sp>
        <p:nvSpPr>
          <p:cNvPr id="3" name="Slide Number Placeholder 2"/>
          <p:cNvSpPr>
            <a:spLocks noGrp="1"/>
          </p:cNvSpPr>
          <p:nvPr>
            <p:ph type="sldNum" sz="quarter" idx="10"/>
          </p:nvPr>
        </p:nvSpPr>
        <p:spPr/>
        <p:txBody>
          <a:bodyPr/>
          <a:lstStyle/>
          <a:p>
            <a:pPr marL="0" marR="0" lvl="0" indent="0" algn="r" defTabSz="457189" rtl="0" eaLnBrk="0" fontAlgn="base" latinLnBrk="0" hangingPunct="0">
              <a:lnSpc>
                <a:spcPct val="100000"/>
              </a:lnSpc>
              <a:spcBef>
                <a:spcPct val="0"/>
              </a:spcBef>
              <a:spcAft>
                <a:spcPct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457189" rtl="0" eaLnBrk="0" fontAlgn="base" latinLnBrk="0" hangingPunct="0">
                <a:lnSpc>
                  <a:spcPct val="100000"/>
                </a:lnSpc>
                <a:spcBef>
                  <a:spcPct val="0"/>
                </a:spcBef>
                <a:spcAft>
                  <a:spcPct val="0"/>
                </a:spcAft>
                <a:buClrTx/>
                <a:buSzTx/>
                <a:buFontTx/>
                <a:buNone/>
                <a:tabLst/>
                <a:defRPr/>
              </a:pPr>
              <a:t>5</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14" name="Rectangle: Rounded Corners 92">
            <a:extLst>
              <a:ext uri="{FF2B5EF4-FFF2-40B4-BE49-F238E27FC236}">
                <a16:creationId xmlns:a16="http://schemas.microsoft.com/office/drawing/2014/main" id="{5DBDB590-C3E1-4869-9698-19B40C10024E}"/>
              </a:ext>
            </a:extLst>
          </p:cNvPr>
          <p:cNvSpPr/>
          <p:nvPr/>
        </p:nvSpPr>
        <p:spPr>
          <a:xfrm>
            <a:off x="3916724" y="1212412"/>
            <a:ext cx="1484900" cy="1481286"/>
          </a:xfrm>
          <a:prstGeom prst="roundRect">
            <a:avLst>
              <a:gd name="adj" fmla="val 3107"/>
            </a:avLst>
          </a:prstGeom>
          <a:solidFill>
            <a:schemeClr val="bg2"/>
          </a:solidFill>
        </p:spPr>
        <p:txBody>
          <a:bodyPr wrap="square" lIns="0" tIns="0" rIns="0" bIns="0" rtlCol="0" anchor="t" anchorCtr="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rPr>
              <a:t>Container</a:t>
            </a:r>
          </a:p>
        </p:txBody>
      </p:sp>
      <p:sp>
        <p:nvSpPr>
          <p:cNvPr id="15" name="Rectangle: Rounded Corners 93">
            <a:extLst>
              <a:ext uri="{FF2B5EF4-FFF2-40B4-BE49-F238E27FC236}">
                <a16:creationId xmlns:a16="http://schemas.microsoft.com/office/drawing/2014/main" id="{2F2A7FFF-1F88-45FD-824E-B7DD2CF4E076}"/>
              </a:ext>
            </a:extLst>
          </p:cNvPr>
          <p:cNvSpPr/>
          <p:nvPr/>
        </p:nvSpPr>
        <p:spPr>
          <a:xfrm>
            <a:off x="3994611" y="1457776"/>
            <a:ext cx="1320450" cy="241340"/>
          </a:xfrm>
          <a:prstGeom prst="roundRect">
            <a:avLst/>
          </a:prstGeom>
          <a:solidFill>
            <a:schemeClr val="accent5">
              <a:lumMod val="40000"/>
              <a:lumOff val="60000"/>
            </a:schemeClr>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IBM Plex Sans"/>
                <a:ea typeface="ＭＳ Ｐゴシック" charset="0"/>
                <a:cs typeface="Arial"/>
              </a:rPr>
              <a:t>Integration Server</a:t>
            </a:r>
            <a:endPar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16" name="Rectangle: Rounded Corners 102">
            <a:extLst>
              <a:ext uri="{FF2B5EF4-FFF2-40B4-BE49-F238E27FC236}">
                <a16:creationId xmlns:a16="http://schemas.microsoft.com/office/drawing/2014/main" id="{2FA00DBC-EBA6-4798-9272-C672820BE505}"/>
              </a:ext>
            </a:extLst>
          </p:cNvPr>
          <p:cNvSpPr/>
          <p:nvPr/>
        </p:nvSpPr>
        <p:spPr>
          <a:xfrm>
            <a:off x="3994261" y="2368744"/>
            <a:ext cx="1320800" cy="269334"/>
          </a:xfrm>
          <a:prstGeom prst="roundRect">
            <a:avLst/>
          </a:prstGeom>
          <a:solidFill>
            <a:schemeClr val="accent6"/>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IBM Plex Sans"/>
                <a:ea typeface="ＭＳ Ｐゴシック" charset="0"/>
                <a:cs typeface="Arial"/>
              </a:rPr>
              <a:t>Queue Manager</a:t>
            </a:r>
            <a:endPar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20" name="Rectangle: Rounded Corners 92">
            <a:extLst>
              <a:ext uri="{FF2B5EF4-FFF2-40B4-BE49-F238E27FC236}">
                <a16:creationId xmlns:a16="http://schemas.microsoft.com/office/drawing/2014/main" id="{5DBDB590-C3E1-4869-9698-19B40C10024E}"/>
              </a:ext>
            </a:extLst>
          </p:cNvPr>
          <p:cNvSpPr/>
          <p:nvPr/>
        </p:nvSpPr>
        <p:spPr>
          <a:xfrm>
            <a:off x="6729833" y="1212413"/>
            <a:ext cx="1484900" cy="582048"/>
          </a:xfrm>
          <a:prstGeom prst="roundRect">
            <a:avLst>
              <a:gd name="adj" fmla="val 3107"/>
            </a:avLst>
          </a:prstGeom>
          <a:solidFill>
            <a:schemeClr val="bg2"/>
          </a:solidFill>
        </p:spPr>
        <p:txBody>
          <a:bodyPr wrap="square" lIns="0" tIns="0" rIns="0" bIns="0" rtlCol="0" anchor="t" anchorCtr="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rPr>
              <a:t>Container</a:t>
            </a:r>
          </a:p>
        </p:txBody>
      </p:sp>
      <p:sp>
        <p:nvSpPr>
          <p:cNvPr id="21" name="Rectangle: Rounded Corners 93">
            <a:extLst>
              <a:ext uri="{FF2B5EF4-FFF2-40B4-BE49-F238E27FC236}">
                <a16:creationId xmlns:a16="http://schemas.microsoft.com/office/drawing/2014/main" id="{2F2A7FFF-1F88-45FD-824E-B7DD2CF4E076}"/>
              </a:ext>
            </a:extLst>
          </p:cNvPr>
          <p:cNvSpPr/>
          <p:nvPr/>
        </p:nvSpPr>
        <p:spPr>
          <a:xfrm>
            <a:off x="6807720" y="1457776"/>
            <a:ext cx="1320450" cy="241340"/>
          </a:xfrm>
          <a:prstGeom prst="roundRect">
            <a:avLst/>
          </a:prstGeom>
          <a:solidFill>
            <a:schemeClr val="accent5">
              <a:lumMod val="40000"/>
              <a:lumOff val="60000"/>
            </a:schemeClr>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IBM Plex Sans"/>
                <a:ea typeface="ＭＳ Ｐゴシック" charset="0"/>
                <a:cs typeface="Arial"/>
              </a:rPr>
              <a:t>Integration Server</a:t>
            </a:r>
            <a:endPar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22" name="Rectangle: Rounded Corners 102">
            <a:extLst>
              <a:ext uri="{FF2B5EF4-FFF2-40B4-BE49-F238E27FC236}">
                <a16:creationId xmlns:a16="http://schemas.microsoft.com/office/drawing/2014/main" id="{2FA00DBC-EBA6-4798-9272-C672820BE505}"/>
              </a:ext>
            </a:extLst>
          </p:cNvPr>
          <p:cNvSpPr/>
          <p:nvPr/>
        </p:nvSpPr>
        <p:spPr>
          <a:xfrm>
            <a:off x="6807370" y="2693698"/>
            <a:ext cx="1320800" cy="269334"/>
          </a:xfrm>
          <a:prstGeom prst="roundRect">
            <a:avLst/>
          </a:prstGeom>
          <a:solidFill>
            <a:schemeClr val="accent6"/>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IBM Plex Sans"/>
                <a:ea typeface="ＭＳ Ｐゴシック" charset="0"/>
                <a:cs typeface="Arial"/>
              </a:rPr>
              <a:t>Queue Manager</a:t>
            </a:r>
            <a:endPar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25" name="TextBox 24"/>
          <p:cNvSpPr txBox="1"/>
          <p:nvPr/>
        </p:nvSpPr>
        <p:spPr>
          <a:xfrm>
            <a:off x="4629464" y="1711455"/>
            <a:ext cx="934185" cy="646331"/>
          </a:xfrm>
          <a:prstGeom prst="rect">
            <a:avLst/>
          </a:prstGeom>
          <a:noFill/>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EAEAEA">
                    <a:lumMod val="25000"/>
                  </a:srgbClr>
                </a:solidFill>
                <a:effectLst/>
                <a:uLnTx/>
                <a:uFillTx/>
                <a:latin typeface="Arial" charset="0"/>
                <a:ea typeface="ＭＳ Ｐゴシック" charset="0"/>
                <a:cs typeface="Arial" charset="0"/>
              </a:rPr>
              <a:t>“server” connection</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EAEAEA">
                    <a:lumMod val="25000"/>
                  </a:srgbClr>
                </a:solidFill>
                <a:effectLst/>
                <a:uLnTx/>
                <a:uFillTx/>
                <a:latin typeface="Arial" charset="0"/>
                <a:ea typeface="ＭＳ Ｐゴシック" charset="0"/>
                <a:cs typeface="Arial" charset="0"/>
              </a:rPr>
              <a:t>(IPC) </a:t>
            </a:r>
          </a:p>
        </p:txBody>
      </p:sp>
      <p:cxnSp>
        <p:nvCxnSpPr>
          <p:cNvPr id="28" name="Straight Connector 27"/>
          <p:cNvCxnSpPr>
            <a:stCxn id="15" idx="2"/>
            <a:endCxn id="16" idx="0"/>
          </p:cNvCxnSpPr>
          <p:nvPr/>
        </p:nvCxnSpPr>
        <p:spPr>
          <a:xfrm flipH="1">
            <a:off x="4654661" y="1699116"/>
            <a:ext cx="175" cy="669628"/>
          </a:xfrm>
          <a:prstGeom prst="line">
            <a:avLst/>
          </a:prstGeom>
          <a:ln w="254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1" idx="2"/>
            <a:endCxn id="22" idx="0"/>
          </p:cNvCxnSpPr>
          <p:nvPr/>
        </p:nvCxnSpPr>
        <p:spPr>
          <a:xfrm flipH="1">
            <a:off x="7467770" y="1699116"/>
            <a:ext cx="175" cy="994582"/>
          </a:xfrm>
          <a:prstGeom prst="line">
            <a:avLst/>
          </a:prstGeom>
          <a:ln w="254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7" name="Rectangle: Rounded Corners 91">
            <a:extLst>
              <a:ext uri="{FF2B5EF4-FFF2-40B4-BE49-F238E27FC236}">
                <a16:creationId xmlns:a16="http://schemas.microsoft.com/office/drawing/2014/main" id="{8CFE5CB4-CE69-4759-A291-5A7594978D8B}"/>
              </a:ext>
            </a:extLst>
          </p:cNvPr>
          <p:cNvSpPr/>
          <p:nvPr/>
        </p:nvSpPr>
        <p:spPr>
          <a:xfrm>
            <a:off x="734656" y="887616"/>
            <a:ext cx="1777999" cy="1200435"/>
          </a:xfrm>
          <a:prstGeom prst="roundRect">
            <a:avLst>
              <a:gd name="adj" fmla="val 6916"/>
            </a:avLst>
          </a:prstGeom>
          <a:solidFill>
            <a:schemeClr val="accent1"/>
          </a:solidFill>
        </p:spPr>
        <p:txBody>
          <a:bodyPr wrap="square" lIns="0" tIns="0" rIns="0" bIns="0" rtlCol="0" anchor="t"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rPr>
              <a:t>Pod</a:t>
            </a:r>
          </a:p>
        </p:txBody>
      </p:sp>
      <p:sp>
        <p:nvSpPr>
          <p:cNvPr id="38" name="Rectangle: Rounded Corners 92">
            <a:extLst>
              <a:ext uri="{FF2B5EF4-FFF2-40B4-BE49-F238E27FC236}">
                <a16:creationId xmlns:a16="http://schemas.microsoft.com/office/drawing/2014/main" id="{5DBDB590-C3E1-4869-9698-19B40C10024E}"/>
              </a:ext>
            </a:extLst>
          </p:cNvPr>
          <p:cNvSpPr/>
          <p:nvPr/>
        </p:nvSpPr>
        <p:spPr>
          <a:xfrm>
            <a:off x="875356" y="1212413"/>
            <a:ext cx="1484900" cy="691204"/>
          </a:xfrm>
          <a:prstGeom prst="roundRect">
            <a:avLst>
              <a:gd name="adj" fmla="val 3107"/>
            </a:avLst>
          </a:prstGeom>
          <a:solidFill>
            <a:schemeClr val="bg2"/>
          </a:solidFill>
        </p:spPr>
        <p:txBody>
          <a:bodyPr wrap="square" lIns="0" tIns="0" rIns="0" bIns="0" rtlCol="0" anchor="t" anchorCtr="1">
            <a:noAutofit/>
          </a:bodyPr>
          <a:lstStyle/>
          <a:p>
            <a:pPr marL="9525" marR="0" lvl="0" indent="0" algn="l"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rPr>
              <a:t>Container</a:t>
            </a:r>
          </a:p>
        </p:txBody>
      </p:sp>
      <p:sp>
        <p:nvSpPr>
          <p:cNvPr id="39" name="Rectangle: Rounded Corners 93">
            <a:extLst>
              <a:ext uri="{FF2B5EF4-FFF2-40B4-BE49-F238E27FC236}">
                <a16:creationId xmlns:a16="http://schemas.microsoft.com/office/drawing/2014/main" id="{2F2A7FFF-1F88-45FD-824E-B7DD2CF4E076}"/>
              </a:ext>
            </a:extLst>
          </p:cNvPr>
          <p:cNvSpPr/>
          <p:nvPr/>
        </p:nvSpPr>
        <p:spPr>
          <a:xfrm>
            <a:off x="953243" y="1457776"/>
            <a:ext cx="1320450" cy="241340"/>
          </a:xfrm>
          <a:prstGeom prst="roundRect">
            <a:avLst/>
          </a:prstGeom>
          <a:solidFill>
            <a:schemeClr val="accent5">
              <a:lumMod val="40000"/>
              <a:lumOff val="60000"/>
            </a:schemeClr>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IBM Plex Sans"/>
                <a:ea typeface="ＭＳ Ｐゴシック" charset="0"/>
                <a:cs typeface="Arial"/>
              </a:rPr>
              <a:t>Integration Server</a:t>
            </a:r>
            <a:endPar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sp>
        <p:nvSpPr>
          <p:cNvPr id="43" name="Rectangle: Rounded Corners 91">
            <a:extLst>
              <a:ext uri="{FF2B5EF4-FFF2-40B4-BE49-F238E27FC236}">
                <a16:creationId xmlns:a16="http://schemas.microsoft.com/office/drawing/2014/main" id="{8CFE5CB4-CE69-4759-A291-5A7594978D8B}"/>
              </a:ext>
            </a:extLst>
          </p:cNvPr>
          <p:cNvSpPr/>
          <p:nvPr/>
        </p:nvSpPr>
        <p:spPr>
          <a:xfrm>
            <a:off x="734656" y="2729840"/>
            <a:ext cx="1777999" cy="1175315"/>
          </a:xfrm>
          <a:prstGeom prst="roundRect">
            <a:avLst>
              <a:gd name="adj" fmla="val 6916"/>
            </a:avLst>
          </a:prstGeom>
          <a:solidFill>
            <a:schemeClr val="accent1"/>
          </a:solidFill>
        </p:spPr>
        <p:txBody>
          <a:bodyPr wrap="square" lIns="0" tIns="0" rIns="0" bIns="0" rtlCol="0" anchor="t" anchorCtr="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rPr>
              <a:t>Pod</a:t>
            </a:r>
          </a:p>
        </p:txBody>
      </p:sp>
      <p:sp>
        <p:nvSpPr>
          <p:cNvPr id="44" name="Rectangle: Rounded Corners 92">
            <a:extLst>
              <a:ext uri="{FF2B5EF4-FFF2-40B4-BE49-F238E27FC236}">
                <a16:creationId xmlns:a16="http://schemas.microsoft.com/office/drawing/2014/main" id="{5DBDB590-C3E1-4869-9698-19B40C10024E}"/>
              </a:ext>
            </a:extLst>
          </p:cNvPr>
          <p:cNvSpPr/>
          <p:nvPr/>
        </p:nvSpPr>
        <p:spPr>
          <a:xfrm>
            <a:off x="875356" y="3054636"/>
            <a:ext cx="1484900" cy="666085"/>
          </a:xfrm>
          <a:prstGeom prst="roundRect">
            <a:avLst>
              <a:gd name="adj" fmla="val 3107"/>
            </a:avLst>
          </a:prstGeom>
          <a:solidFill>
            <a:schemeClr val="bg2"/>
          </a:solidFill>
        </p:spPr>
        <p:txBody>
          <a:bodyPr wrap="square" lIns="0" tIns="0" rIns="0" bIns="0" rtlCol="0" anchor="t" anchorCtr="1">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rPr>
              <a:t>Container</a:t>
            </a:r>
          </a:p>
        </p:txBody>
      </p:sp>
      <p:sp>
        <p:nvSpPr>
          <p:cNvPr id="46" name="Rectangle: Rounded Corners 102">
            <a:extLst>
              <a:ext uri="{FF2B5EF4-FFF2-40B4-BE49-F238E27FC236}">
                <a16:creationId xmlns:a16="http://schemas.microsoft.com/office/drawing/2014/main" id="{2FA00DBC-EBA6-4798-9272-C672820BE505}"/>
              </a:ext>
            </a:extLst>
          </p:cNvPr>
          <p:cNvSpPr/>
          <p:nvPr/>
        </p:nvSpPr>
        <p:spPr>
          <a:xfrm>
            <a:off x="963256" y="3332067"/>
            <a:ext cx="1320800" cy="269334"/>
          </a:xfrm>
          <a:prstGeom prst="roundRect">
            <a:avLst/>
          </a:prstGeom>
          <a:solidFill>
            <a:schemeClr val="accent6"/>
          </a:solidFill>
        </p:spPr>
        <p:txBody>
          <a:bodyPr wrap="square" lIns="0" tIns="0" rIns="0" bIns="0" rtlCol="0" anchor="ctr" anchorCtr="1">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IBM Plex Sans"/>
                <a:ea typeface="ＭＳ Ｐゴシック" charset="0"/>
                <a:cs typeface="Arial"/>
              </a:rPr>
              <a:t>Queue Manager</a:t>
            </a:r>
            <a:endParaRPr kumimoji="0" lang="en-GB" sz="1200" b="0" i="0" u="none" strike="noStrike" kern="1200" cap="none" spc="0" normalizeH="0" baseline="0" noProof="0" dirty="0">
              <a:ln>
                <a:noFill/>
              </a:ln>
              <a:solidFill>
                <a:srgbClr val="000000"/>
              </a:solidFill>
              <a:effectLst/>
              <a:uLnTx/>
              <a:uFillTx/>
              <a:latin typeface="IBM Plex Sans"/>
              <a:ea typeface="ＭＳ Ｐゴシック" charset="0"/>
              <a:cs typeface="Arial"/>
            </a:endParaRPr>
          </a:p>
        </p:txBody>
      </p:sp>
      <p:cxnSp>
        <p:nvCxnSpPr>
          <p:cNvPr id="49" name="Straight Connector 48"/>
          <p:cNvCxnSpPr>
            <a:stCxn id="39" idx="2"/>
            <a:endCxn id="46" idx="0"/>
          </p:cNvCxnSpPr>
          <p:nvPr/>
        </p:nvCxnSpPr>
        <p:spPr>
          <a:xfrm>
            <a:off x="1613468" y="1699116"/>
            <a:ext cx="10188" cy="1632951"/>
          </a:xfrm>
          <a:prstGeom prst="line">
            <a:avLst/>
          </a:prstGeom>
          <a:ln w="2540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1562432" y="2076662"/>
            <a:ext cx="1027760" cy="646331"/>
          </a:xfrm>
          <a:prstGeom prst="rect">
            <a:avLst/>
          </a:prstGeom>
          <a:noFill/>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EAEAEA">
                    <a:lumMod val="25000"/>
                  </a:srgbClr>
                </a:solidFill>
                <a:effectLst/>
                <a:uLnTx/>
                <a:uFillTx/>
                <a:latin typeface="Arial" charset="0"/>
                <a:ea typeface="ＭＳ Ｐゴシック" charset="0"/>
                <a:cs typeface="Arial" charset="0"/>
              </a:rPr>
              <a:t>“client” connection</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EAEAEA">
                    <a:lumMod val="25000"/>
                  </a:srgbClr>
                </a:solidFill>
                <a:effectLst/>
                <a:uLnTx/>
                <a:uFillTx/>
                <a:latin typeface="Arial" charset="0"/>
                <a:ea typeface="ＭＳ Ｐゴシック" charset="0"/>
                <a:cs typeface="Arial" charset="0"/>
              </a:rPr>
              <a:t>(TCP/IP)</a:t>
            </a:r>
          </a:p>
        </p:txBody>
      </p:sp>
      <p:sp>
        <p:nvSpPr>
          <p:cNvPr id="53" name="TextBox 52"/>
          <p:cNvSpPr txBox="1"/>
          <p:nvPr/>
        </p:nvSpPr>
        <p:spPr>
          <a:xfrm>
            <a:off x="4924326" y="4673917"/>
            <a:ext cx="4124847" cy="461665"/>
          </a:xfrm>
          <a:prstGeom prst="rect">
            <a:avLst/>
          </a:prstGeom>
          <a:noFill/>
        </p:spPr>
        <p:txBody>
          <a:bodyPr wrap="non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EAEAEA">
                    <a:lumMod val="25000"/>
                  </a:srgbClr>
                </a:solidFill>
                <a:effectLst/>
                <a:uLnTx/>
                <a:uFillTx/>
                <a:latin typeface="Arial" charset="0"/>
                <a:ea typeface="ＭＳ Ｐゴシック" charset="0"/>
                <a:cs typeface="Arial" charset="0"/>
              </a:rPr>
              <a:t>TCP/IP = Network based inter-communication</a:t>
            </a:r>
          </a:p>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EAEAEA">
                    <a:lumMod val="25000"/>
                  </a:srgbClr>
                </a:solidFill>
                <a:effectLst/>
                <a:uLnTx/>
                <a:uFillTx/>
                <a:latin typeface="Arial" charset="0"/>
                <a:ea typeface="ＭＳ Ｐゴシック" charset="0"/>
                <a:cs typeface="Arial" charset="0"/>
              </a:rPr>
              <a:t>IPC  = Inter Process Communication (via shared memory)</a:t>
            </a:r>
          </a:p>
        </p:txBody>
      </p:sp>
      <p:sp>
        <p:nvSpPr>
          <p:cNvPr id="54" name="TextBox 53"/>
          <p:cNvSpPr txBox="1"/>
          <p:nvPr/>
        </p:nvSpPr>
        <p:spPr>
          <a:xfrm>
            <a:off x="6293960" y="3235901"/>
            <a:ext cx="2682713" cy="1200329"/>
          </a:xfrm>
          <a:prstGeom prst="rect">
            <a:avLst/>
          </a:prstGeom>
          <a:noFill/>
        </p:spPr>
        <p:txBody>
          <a:bodyPr wrap="square" rtlCol="0">
            <a:spAutoFit/>
          </a:bodyPr>
          <a:lstStyle/>
          <a:p>
            <a:pPr marL="171450" marR="0" lvl="0" indent="-171450" algn="l" defTabSz="457189" rtl="0" eaLnBrk="0" fontAlgn="base" latinLnBrk="0" hangingPunct="0">
              <a:lnSpc>
                <a:spcPct val="100000"/>
              </a:lnSpc>
              <a:spcBef>
                <a:spcPct val="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Standard ACE and MQ images can be used</a:t>
            </a:r>
          </a:p>
          <a:p>
            <a:pPr marL="171450" marR="0" lvl="0" indent="-171450" algn="l" defTabSz="457189" rtl="0" eaLnBrk="0" fontAlgn="base" latinLnBrk="0" hangingPunct="0">
              <a:lnSpc>
                <a:spcPct val="100000"/>
              </a:lnSpc>
              <a:spcBef>
                <a:spcPct val="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Enables event nodes</a:t>
            </a:r>
          </a:p>
          <a:p>
            <a:pPr marL="171450" marR="0" lvl="0" indent="-171450" algn="l" defTabSz="457189" rtl="0" eaLnBrk="0" fontAlgn="base" latinLnBrk="0" hangingPunct="0">
              <a:lnSpc>
                <a:spcPct val="100000"/>
              </a:lnSpc>
              <a:spcBef>
                <a:spcPct val="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Enables 2PC (MQ, ODBC)</a:t>
            </a:r>
          </a:p>
          <a:p>
            <a:pPr marL="171450" marR="0" lvl="0" indent="-171450" algn="l" defTabSz="457189" rtl="0" eaLnBrk="0" fontAlgn="base" latinLnBrk="0" hangingPunct="0">
              <a:lnSpc>
                <a:spcPct val="100000"/>
              </a:lnSpc>
              <a:spcBef>
                <a:spcPct val="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Requires Docker 1.12 or later and Kubernetes 1.10 (alpha feature)</a:t>
            </a:r>
          </a:p>
        </p:txBody>
      </p:sp>
      <p:sp>
        <p:nvSpPr>
          <p:cNvPr id="55" name="TextBox 54"/>
          <p:cNvSpPr txBox="1"/>
          <p:nvPr/>
        </p:nvSpPr>
        <p:spPr>
          <a:xfrm>
            <a:off x="418698" y="3944933"/>
            <a:ext cx="2531141" cy="830997"/>
          </a:xfrm>
          <a:prstGeom prst="rect">
            <a:avLst/>
          </a:prstGeom>
          <a:noFill/>
        </p:spPr>
        <p:txBody>
          <a:bodyPr wrap="square" rtlCol="0">
            <a:spAutoFit/>
          </a:bodyPr>
          <a:lstStyle/>
          <a:p>
            <a:pPr marL="171450" marR="0" lvl="0" indent="-171450" algn="l" defTabSz="457189" rtl="0" eaLnBrk="0" fontAlgn="base" latinLnBrk="0" hangingPunct="0">
              <a:lnSpc>
                <a:spcPct val="100000"/>
              </a:lnSpc>
              <a:spcBef>
                <a:spcPct val="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Standard ACE and MQ containers can be used</a:t>
            </a:r>
          </a:p>
          <a:p>
            <a:pPr marL="171450" marR="0" lvl="0" indent="-171450" algn="l" defTabSz="457189" rtl="0" eaLnBrk="0" fontAlgn="base" latinLnBrk="0" hangingPunct="0">
              <a:lnSpc>
                <a:spcPct val="100000"/>
              </a:lnSpc>
              <a:spcBef>
                <a:spcPct val="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Does not enable event nodes</a:t>
            </a:r>
          </a:p>
          <a:p>
            <a:pPr marL="171450" marR="0" lvl="0" indent="-171450" algn="l" defTabSz="457189" rtl="0" eaLnBrk="0" fontAlgn="base" latinLnBrk="0" hangingPunct="0">
              <a:lnSpc>
                <a:spcPct val="100000"/>
              </a:lnSpc>
              <a:spcBef>
                <a:spcPct val="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Does not enable 2PC </a:t>
            </a:r>
          </a:p>
        </p:txBody>
      </p:sp>
      <p:sp>
        <p:nvSpPr>
          <p:cNvPr id="56" name="TextBox 55"/>
          <p:cNvSpPr txBox="1"/>
          <p:nvPr/>
        </p:nvSpPr>
        <p:spPr>
          <a:xfrm>
            <a:off x="3070459" y="2906590"/>
            <a:ext cx="2965224" cy="1754326"/>
          </a:xfrm>
          <a:prstGeom prst="rect">
            <a:avLst/>
          </a:prstGeom>
          <a:noFill/>
        </p:spPr>
        <p:txBody>
          <a:bodyPr wrap="square" rtlCol="0">
            <a:spAutoFit/>
          </a:bodyPr>
          <a:lstStyle/>
          <a:p>
            <a:pPr marL="171450" marR="0" lvl="0" indent="-171450" algn="l" defTabSz="457189" rtl="0" eaLnBrk="0" fontAlgn="base" latinLnBrk="0" hangingPunct="0">
              <a:lnSpc>
                <a:spcPct val="100000"/>
              </a:lnSpc>
              <a:spcBef>
                <a:spcPct val="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Requires combined ACE/MQ image </a:t>
            </a:r>
            <a:r>
              <a:rPr kumimoji="0" lang="mr-IN" sz="1200" b="0" i="0" u="none" strike="noStrike" kern="1200" cap="none" spc="0" normalizeH="0" baseline="0" noProof="0" dirty="0">
                <a:ln>
                  <a:noFill/>
                </a:ln>
                <a:solidFill>
                  <a:srgbClr val="000000"/>
                </a:solidFill>
                <a:effectLst/>
                <a:uLnTx/>
                <a:uFillTx/>
                <a:latin typeface="Arial" charset="0"/>
                <a:ea typeface="ＭＳ Ｐゴシック" charset="0"/>
                <a:cs typeface="+mn-cs"/>
              </a:rPr>
              <a:t>–</a:t>
            </a: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not ideal from container design point of view. Prefer to only have one core purpose/process per container.</a:t>
            </a:r>
          </a:p>
          <a:p>
            <a:pPr marL="171450" marR="0" lvl="0" indent="-171450" algn="l" defTabSz="457189" rtl="0" eaLnBrk="0" fontAlgn="base" latinLnBrk="0" hangingPunct="0">
              <a:lnSpc>
                <a:spcPct val="100000"/>
              </a:lnSpc>
              <a:spcBef>
                <a:spcPct val="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Enables event nodes</a:t>
            </a:r>
          </a:p>
          <a:p>
            <a:pPr marL="171450" marR="0" lvl="0" indent="-171450" algn="l" defTabSz="457189" rtl="0" eaLnBrk="0" fontAlgn="base" latinLnBrk="0" hangingPunct="0">
              <a:lnSpc>
                <a:spcPct val="100000"/>
              </a:lnSpc>
              <a:spcBef>
                <a:spcPct val="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Enables 2PC (MQ, ODBC, JMS, JDBC, CICS)</a:t>
            </a:r>
          </a:p>
          <a:p>
            <a:pPr marL="171450" marR="0" lvl="0" indent="-171450" algn="l" defTabSz="457189" rtl="0" eaLnBrk="0" fontAlgn="base" latinLnBrk="0" hangingPunct="0">
              <a:lnSpc>
                <a:spcPct val="100000"/>
              </a:lnSpc>
              <a:spcBef>
                <a:spcPct val="0"/>
              </a:spcBef>
              <a:spcAft>
                <a:spcPct val="0"/>
              </a:spcAft>
              <a:buClrTx/>
              <a:buSzTx/>
              <a:buFont typeface="Arial" charset="0"/>
              <a:buChar char="•"/>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Ties topology of ACE and MQ together.</a:t>
            </a:r>
          </a:p>
        </p:txBody>
      </p:sp>
      <p:sp>
        <p:nvSpPr>
          <p:cNvPr id="29" name="TextBox 28"/>
          <p:cNvSpPr txBox="1"/>
          <p:nvPr/>
        </p:nvSpPr>
        <p:spPr>
          <a:xfrm>
            <a:off x="7458144" y="1783341"/>
            <a:ext cx="925253" cy="646331"/>
          </a:xfrm>
          <a:prstGeom prst="rect">
            <a:avLst/>
          </a:prstGeom>
          <a:noFill/>
        </p:spPr>
        <p:txBody>
          <a:bodyPr wrap="non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EAEAEA">
                    <a:lumMod val="25000"/>
                  </a:srgbClr>
                </a:solidFill>
                <a:effectLst/>
                <a:uLnTx/>
                <a:uFillTx/>
                <a:latin typeface="Arial" charset="0"/>
                <a:ea typeface="ＭＳ Ｐゴシック" charset="0"/>
                <a:cs typeface="Arial" charset="0"/>
              </a:rPr>
              <a:t>“server</a:t>
            </a:r>
            <a:r>
              <a:rPr kumimoji="0" lang="en-US" sz="1200" b="0" i="1" u="none" strike="noStrike" kern="1200" cap="none" spc="0" normalizeH="0" baseline="0" noProof="0">
                <a:ln>
                  <a:noFill/>
                </a:ln>
                <a:solidFill>
                  <a:srgbClr val="EAEAEA">
                    <a:lumMod val="25000"/>
                  </a:srgbClr>
                </a:solidFill>
                <a:effectLst/>
                <a:uLnTx/>
                <a:uFillTx/>
                <a:latin typeface="Arial" charset="0"/>
                <a:ea typeface="ＭＳ Ｐゴシック" charset="0"/>
                <a:cs typeface="Arial" charset="0"/>
              </a:rPr>
              <a:t>” </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EAEAEA">
                    <a:lumMod val="25000"/>
                  </a:srgbClr>
                </a:solidFill>
                <a:effectLst/>
                <a:uLnTx/>
                <a:uFillTx/>
                <a:latin typeface="Arial" charset="0"/>
                <a:ea typeface="ＭＳ Ｐゴシック" charset="0"/>
                <a:cs typeface="Arial" charset="0"/>
              </a:rPr>
              <a:t>connection</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EAEAEA">
                    <a:lumMod val="25000"/>
                  </a:srgbClr>
                </a:solidFill>
                <a:effectLst/>
                <a:uLnTx/>
                <a:uFillTx/>
                <a:latin typeface="Arial" charset="0"/>
                <a:ea typeface="ＭＳ Ｐゴシック" charset="0"/>
                <a:cs typeface="Arial" charset="0"/>
              </a:rPr>
              <a:t>(IPC) </a:t>
            </a:r>
          </a:p>
        </p:txBody>
      </p:sp>
    </p:spTree>
    <p:extLst>
      <p:ext uri="{BB962C8B-B14F-4D97-AF65-F5344CB8AC3E}">
        <p14:creationId xmlns:p14="http://schemas.microsoft.com/office/powerpoint/2010/main" val="1374108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alphaModFix amt="15000"/>
            <a:extLst>
              <a:ext uri="{28A0092B-C50C-407E-A947-70E740481C1C}">
                <a14:useLocalDpi xmlns:a14="http://schemas.microsoft.com/office/drawing/2010/main" val="0"/>
              </a:ext>
            </a:extLst>
          </a:blip>
          <a:srcRect l="5867" t="13315" r="5867" b="13316"/>
          <a:stretch/>
        </p:blipFill>
        <p:spPr>
          <a:xfrm>
            <a:off x="0" y="0"/>
            <a:ext cx="9144000" cy="5143500"/>
          </a:xfrm>
          <a:prstGeom prst="rect">
            <a:avLst/>
          </a:prstGeom>
        </p:spPr>
      </p:pic>
      <p:sp>
        <p:nvSpPr>
          <p:cNvPr id="4" name="Title 4">
            <a:extLst>
              <a:ext uri="{FF2B5EF4-FFF2-40B4-BE49-F238E27FC236}">
                <a16:creationId xmlns:a16="http://schemas.microsoft.com/office/drawing/2014/main" id="{CD286EC6-B4B9-4C96-9B7B-B08071C5B43C}"/>
              </a:ext>
            </a:extLst>
          </p:cNvPr>
          <p:cNvSpPr txBox="1">
            <a:spLocks/>
          </p:cNvSpPr>
          <p:nvPr/>
        </p:nvSpPr>
        <p:spPr>
          <a:xfrm>
            <a:off x="917007" y="2880040"/>
            <a:ext cx="7309985" cy="855726"/>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lang="en-US" b="1" dirty="0">
                <a:solidFill>
                  <a:prstClr val="black"/>
                </a:solidFill>
                <a:latin typeface="IBM Plex Sans"/>
              </a:rPr>
              <a:t>(The current generation of …)</a:t>
            </a:r>
          </a:p>
          <a:p>
            <a:pPr marL="0" marR="0" lvl="0" indent="0" algn="ctr" defTabSz="457200" rtl="0" eaLnBrk="1" fontAlgn="auto" latinLnBrk="0" hangingPunct="1">
              <a:lnSpc>
                <a:spcPct val="90000"/>
              </a:lnSpc>
              <a:spcBef>
                <a:spcPct val="0"/>
              </a:spcBef>
              <a:spcAft>
                <a:spcPts val="0"/>
              </a:spcAft>
              <a:buClrTx/>
              <a:buSzTx/>
              <a:buFontTx/>
              <a:buNone/>
              <a:tabLst/>
              <a:defRPr/>
            </a:pPr>
            <a:endParaRPr lang="en-US" b="1" dirty="0">
              <a:solidFill>
                <a:prstClr val="black"/>
              </a:solidFill>
              <a:latin typeface="IBM Plex Sans"/>
            </a:endParaRPr>
          </a:p>
          <a:p>
            <a:pPr marL="0" marR="0" lvl="0" indent="0" algn="ctr" defTabSz="457200" rtl="0" eaLnBrk="1" fontAlgn="auto" latinLnBrk="0" hangingPunct="1">
              <a:lnSpc>
                <a:spcPct val="90000"/>
              </a:lnSpc>
              <a:spcBef>
                <a:spcPct val="0"/>
              </a:spcBef>
              <a:spcAft>
                <a:spcPts val="0"/>
              </a:spcAft>
              <a:buClrTx/>
              <a:buSzTx/>
              <a:buFontTx/>
              <a:buNone/>
              <a:tabLst/>
              <a:defRPr/>
            </a:pPr>
            <a:r>
              <a:rPr lang="en-US" b="1" dirty="0">
                <a:solidFill>
                  <a:prstClr val="black"/>
                </a:solidFill>
                <a:latin typeface="IBM Plex Sans"/>
              </a:rPr>
              <a:t>App Connect Enterprise on IBM Cloud Private</a:t>
            </a:r>
            <a:endParaRPr kumimoji="0" lang="en-US" sz="2400" b="1" i="0" u="none" strike="noStrike" kern="1200" cap="none" spc="0" normalizeH="0" baseline="0" noProof="0" dirty="0">
              <a:ln>
                <a:noFill/>
              </a:ln>
              <a:solidFill>
                <a:prstClr val="black"/>
              </a:solidFill>
              <a:effectLst/>
              <a:uLnTx/>
              <a:uFillTx/>
              <a:latin typeface="IBM Plex Sans"/>
              <a:cs typeface="Arial" charset="0"/>
            </a:endParaRPr>
          </a:p>
        </p:txBody>
      </p:sp>
      <p:pic>
        <p:nvPicPr>
          <p:cNvPr id="6" name="Picture 5">
            <a:extLst>
              <a:ext uri="{FF2B5EF4-FFF2-40B4-BE49-F238E27FC236}">
                <a16:creationId xmlns:a16="http://schemas.microsoft.com/office/drawing/2014/main" id="{17886589-1C1B-4BF7-BCA0-87CF1EB8740B}"/>
              </a:ext>
            </a:extLst>
          </p:cNvPr>
          <p:cNvPicPr>
            <a:picLocks noChangeAspect="1"/>
          </p:cNvPicPr>
          <p:nvPr/>
        </p:nvPicPr>
        <p:blipFill>
          <a:blip r:embed="rId4"/>
          <a:stretch>
            <a:fillRect/>
          </a:stretch>
        </p:blipFill>
        <p:spPr>
          <a:xfrm>
            <a:off x="3898516" y="1041272"/>
            <a:ext cx="1234426" cy="1361499"/>
          </a:xfrm>
          <a:prstGeom prst="rect">
            <a:avLst/>
          </a:prstGeom>
        </p:spPr>
      </p:pic>
    </p:spTree>
    <p:extLst>
      <p:ext uri="{BB962C8B-B14F-4D97-AF65-F5344CB8AC3E}">
        <p14:creationId xmlns:p14="http://schemas.microsoft.com/office/powerpoint/2010/main" val="283499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5E03FA-1EDD-4BEF-877C-140E4B5652BA}"/>
              </a:ext>
            </a:extLst>
          </p:cNvPr>
          <p:cNvPicPr>
            <a:picLocks noChangeAspect="1"/>
          </p:cNvPicPr>
          <p:nvPr/>
        </p:nvPicPr>
        <p:blipFill>
          <a:blip r:embed="rId2"/>
          <a:stretch>
            <a:fillRect/>
          </a:stretch>
        </p:blipFill>
        <p:spPr>
          <a:xfrm>
            <a:off x="215819" y="342580"/>
            <a:ext cx="8708048" cy="4458340"/>
          </a:xfrm>
          <a:prstGeom prst="rect">
            <a:avLst/>
          </a:prstGeom>
        </p:spPr>
      </p:pic>
    </p:spTree>
    <p:extLst>
      <p:ext uri="{BB962C8B-B14F-4D97-AF65-F5344CB8AC3E}">
        <p14:creationId xmlns:p14="http://schemas.microsoft.com/office/powerpoint/2010/main" val="133807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392E9-BFFD-4B75-93C4-62A5E5BD85AF}"/>
              </a:ext>
            </a:extLst>
          </p:cNvPr>
          <p:cNvPicPr>
            <a:picLocks noChangeAspect="1"/>
          </p:cNvPicPr>
          <p:nvPr/>
        </p:nvPicPr>
        <p:blipFill>
          <a:blip r:embed="rId3"/>
          <a:stretch>
            <a:fillRect/>
          </a:stretch>
        </p:blipFill>
        <p:spPr>
          <a:xfrm>
            <a:off x="450663" y="601153"/>
            <a:ext cx="5293237" cy="4303484"/>
          </a:xfrm>
          <a:prstGeom prst="rect">
            <a:avLst/>
          </a:prstGeom>
          <a:ln w="19050">
            <a:solidFill>
              <a:schemeClr val="accent1"/>
            </a:solidFill>
          </a:ln>
          <a:effectLst>
            <a:outerShdw blurRad="50800" dist="38100" dir="2700000" algn="tl" rotWithShape="0">
              <a:prstClr val="black">
                <a:alpha val="40000"/>
              </a:prstClr>
            </a:outerShdw>
          </a:effectLst>
        </p:spPr>
      </p:pic>
      <p:sp>
        <p:nvSpPr>
          <p:cNvPr id="3" name="Title 1">
            <a:extLst>
              <a:ext uri="{FF2B5EF4-FFF2-40B4-BE49-F238E27FC236}">
                <a16:creationId xmlns:a16="http://schemas.microsoft.com/office/drawing/2014/main" id="{412BE223-5CE0-48D7-9636-A575A9D1BD79}"/>
              </a:ext>
            </a:extLst>
          </p:cNvPr>
          <p:cNvSpPr txBox="1">
            <a:spLocks/>
          </p:cNvSpPr>
          <p:nvPr/>
        </p:nvSpPr>
        <p:spPr>
          <a:xfrm>
            <a:off x="238570" y="57490"/>
            <a:ext cx="7966679" cy="51894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defTabSz="685800" rtl="0" eaLnBrk="1" fontAlgn="auto" latinLnBrk="0" hangingPunct="1">
              <a:lnSpc>
                <a:spcPct val="90000"/>
              </a:lnSpc>
              <a:spcBef>
                <a:spcPct val="0"/>
              </a:spcBef>
              <a:spcAft>
                <a:spcPts val="0"/>
              </a:spcAft>
              <a:buClrTx/>
              <a:buSzTx/>
              <a:buFontTx/>
              <a:buNone/>
              <a:tabLst/>
              <a:defRPr/>
            </a:pPr>
            <a:r>
              <a:rPr kumimoji="0" lang="en-GB" sz="1800" b="1" i="0" u="none" strike="noStrike" kern="1200" cap="none" spc="0" normalizeH="0" baseline="0" noProof="0" dirty="0">
                <a:ln>
                  <a:noFill/>
                </a:ln>
                <a:solidFill>
                  <a:srgbClr val="5596E6"/>
                </a:solidFill>
                <a:effectLst/>
                <a:uLnTx/>
                <a:uFillTx/>
                <a:latin typeface="Arial" panose="020B0604020202020204" pitchFamily="34" charset="0"/>
                <a:ea typeface="+mj-ea"/>
                <a:cs typeface="Arial" panose="020B0604020202020204" pitchFamily="34" charset="0"/>
              </a:rPr>
              <a:t>Installing App Connect Enterprise into IBM Cloud Private</a:t>
            </a:r>
            <a:endParaRPr kumimoji="0" lang="en-GB" sz="1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pic>
        <p:nvPicPr>
          <p:cNvPr id="4" name="Picture 3">
            <a:extLst>
              <a:ext uri="{FF2B5EF4-FFF2-40B4-BE49-F238E27FC236}">
                <a16:creationId xmlns:a16="http://schemas.microsoft.com/office/drawing/2014/main" id="{422E0036-FB9F-4FEB-B428-061F606BFAA7}"/>
              </a:ext>
            </a:extLst>
          </p:cNvPr>
          <p:cNvPicPr>
            <a:picLocks noChangeAspect="1"/>
          </p:cNvPicPr>
          <p:nvPr/>
        </p:nvPicPr>
        <p:blipFill>
          <a:blip r:embed="rId4"/>
          <a:stretch>
            <a:fillRect/>
          </a:stretch>
        </p:blipFill>
        <p:spPr>
          <a:xfrm>
            <a:off x="7671004" y="261669"/>
            <a:ext cx="1234426" cy="1361499"/>
          </a:xfrm>
          <a:prstGeom prst="rect">
            <a:avLst/>
          </a:prstGeom>
        </p:spPr>
      </p:pic>
      <p:pic>
        <p:nvPicPr>
          <p:cNvPr id="5" name="Picture 4">
            <a:extLst>
              <a:ext uri="{FF2B5EF4-FFF2-40B4-BE49-F238E27FC236}">
                <a16:creationId xmlns:a16="http://schemas.microsoft.com/office/drawing/2014/main" id="{F522CC43-6A3F-40ED-ABCB-94A10E30B87F}"/>
              </a:ext>
            </a:extLst>
          </p:cNvPr>
          <p:cNvPicPr>
            <a:picLocks noChangeAspect="1"/>
          </p:cNvPicPr>
          <p:nvPr/>
        </p:nvPicPr>
        <p:blipFill>
          <a:blip r:embed="rId5"/>
          <a:stretch>
            <a:fillRect/>
          </a:stretch>
        </p:blipFill>
        <p:spPr>
          <a:xfrm>
            <a:off x="4342203" y="3520333"/>
            <a:ext cx="4373451" cy="676022"/>
          </a:xfrm>
          <a:prstGeom prst="rect">
            <a:avLst/>
          </a:prstGeom>
          <a:ln w="25400">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87074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8DF3F-6F64-47CF-A4B2-FE5685B02B17}"/>
              </a:ext>
            </a:extLst>
          </p:cNvPr>
          <p:cNvPicPr>
            <a:picLocks noChangeAspect="1"/>
          </p:cNvPicPr>
          <p:nvPr/>
        </p:nvPicPr>
        <p:blipFill>
          <a:blip r:embed="rId2"/>
          <a:stretch>
            <a:fillRect/>
          </a:stretch>
        </p:blipFill>
        <p:spPr>
          <a:xfrm>
            <a:off x="161363" y="177520"/>
            <a:ext cx="7100047" cy="3370580"/>
          </a:xfrm>
          <a:prstGeom prst="rect">
            <a:avLst/>
          </a:prstGeom>
          <a:ln w="25400">
            <a:solidFill>
              <a:schemeClr val="accent5"/>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581C9EEA-2668-4D05-B504-8E38C50D1F7E}"/>
              </a:ext>
            </a:extLst>
          </p:cNvPr>
          <p:cNvPicPr>
            <a:picLocks noChangeAspect="1"/>
          </p:cNvPicPr>
          <p:nvPr/>
        </p:nvPicPr>
        <p:blipFill>
          <a:blip r:embed="rId3"/>
          <a:stretch>
            <a:fillRect/>
          </a:stretch>
        </p:blipFill>
        <p:spPr>
          <a:xfrm>
            <a:off x="2721685" y="1979859"/>
            <a:ext cx="6153376" cy="2986121"/>
          </a:xfrm>
          <a:prstGeom prst="rect">
            <a:avLst/>
          </a:prstGeom>
        </p:spPr>
      </p:pic>
      <p:grpSp>
        <p:nvGrpSpPr>
          <p:cNvPr id="9" name="Group 8">
            <a:extLst>
              <a:ext uri="{FF2B5EF4-FFF2-40B4-BE49-F238E27FC236}">
                <a16:creationId xmlns:a16="http://schemas.microsoft.com/office/drawing/2014/main" id="{42C2FC1E-4FA5-4D6D-A820-5F174B5413F8}"/>
              </a:ext>
            </a:extLst>
          </p:cNvPr>
          <p:cNvGrpSpPr/>
          <p:nvPr/>
        </p:nvGrpSpPr>
        <p:grpSpPr>
          <a:xfrm>
            <a:off x="3602167" y="704268"/>
            <a:ext cx="5380470" cy="4261712"/>
            <a:chOff x="3602167" y="704268"/>
            <a:chExt cx="5380470" cy="4261712"/>
          </a:xfrm>
        </p:grpSpPr>
        <p:pic>
          <p:nvPicPr>
            <p:cNvPr id="7" name="Picture 6">
              <a:extLst>
                <a:ext uri="{FF2B5EF4-FFF2-40B4-BE49-F238E27FC236}">
                  <a16:creationId xmlns:a16="http://schemas.microsoft.com/office/drawing/2014/main" id="{631C3ACF-A9E6-4CF3-8B2D-75A973D48F62}"/>
                </a:ext>
              </a:extLst>
            </p:cNvPr>
            <p:cNvPicPr>
              <a:picLocks noChangeAspect="1"/>
            </p:cNvPicPr>
            <p:nvPr/>
          </p:nvPicPr>
          <p:blipFill>
            <a:blip r:embed="rId4"/>
            <a:stretch>
              <a:fillRect/>
            </a:stretch>
          </p:blipFill>
          <p:spPr>
            <a:xfrm>
              <a:off x="3602167" y="704268"/>
              <a:ext cx="5380470" cy="4261712"/>
            </a:xfrm>
            <a:prstGeom prst="rect">
              <a:avLst/>
            </a:prstGeom>
          </p:spPr>
        </p:pic>
        <p:sp>
          <p:nvSpPr>
            <p:cNvPr id="8" name="Rectangle: Rounded Corners 7">
              <a:extLst>
                <a:ext uri="{FF2B5EF4-FFF2-40B4-BE49-F238E27FC236}">
                  <a16:creationId xmlns:a16="http://schemas.microsoft.com/office/drawing/2014/main" id="{C0B8EC4D-AF8B-4CDB-82A4-78F7D32F0D64}"/>
                </a:ext>
              </a:extLst>
            </p:cNvPr>
            <p:cNvSpPr/>
            <p:nvPr/>
          </p:nvSpPr>
          <p:spPr>
            <a:xfrm>
              <a:off x="6583680" y="2366682"/>
              <a:ext cx="1828800" cy="80682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62809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0.xml><?xml version="1.0" encoding="utf-8"?>
<a:theme xmlns:a="http://schemas.openxmlformats.org/drawingml/2006/main" name="4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ACE VNext Neta Workshop 2018">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ACE VNext Neta Workshop 2018">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7.xml><?xml version="1.0" encoding="utf-8"?>
<a:theme xmlns:a="http://schemas.openxmlformats.org/drawingml/2006/main" name="1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8.xml><?xml version="1.0" encoding="utf-8"?>
<a:theme xmlns:a="http://schemas.openxmlformats.org/drawingml/2006/main" name="5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9.xml><?xml version="1.0" encoding="utf-8"?>
<a:theme xmlns:a="http://schemas.openxmlformats.org/drawingml/2006/main" name="3_Office Theme">
  <a:themeElements>
    <a:clrScheme name="Custom 6">
      <a:dk1>
        <a:srgbClr val="323232"/>
      </a:dk1>
      <a:lt1>
        <a:srgbClr val="FFFFFF"/>
      </a:lt1>
      <a:dk2>
        <a:srgbClr val="44546A"/>
      </a:dk2>
      <a:lt2>
        <a:srgbClr val="E7E6E6"/>
      </a:lt2>
      <a:accent1>
        <a:srgbClr val="B8AEAE"/>
      </a:accent1>
      <a:accent2>
        <a:srgbClr val="9855D4"/>
      </a:accent2>
      <a:accent3>
        <a:srgbClr val="BA8FF7"/>
      </a:accent3>
      <a:accent4>
        <a:srgbClr val="D7AAFF"/>
      </a:accent4>
      <a:accent5>
        <a:srgbClr val="7CC7FF"/>
      </a:accent5>
      <a:accent6>
        <a:srgbClr val="5AAAE6"/>
      </a:accent6>
      <a:hlink>
        <a:srgbClr val="734098"/>
      </a:hlink>
      <a:folHlink>
        <a:srgbClr val="EED2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CD_Think_2018_IBM Session_PPT Template_01242018 .potx" id="{7BE163A9-7794-9845-91D9-373EE75017E4}" vid="{EBA5F69F-89F9-DC43-997B-07D8A88B46F8}"/>
    </a:ext>
  </a:extLst>
</a:theme>
</file>

<file path=ppt/theme/theme6.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ini Main and Small Tents" id="{F2200565-3063-0446-94E9-219E910971FC}" vid="{75F06D3E-BA25-2F46-9A19-7E0B8BB5D9B8}"/>
    </a:ext>
  </a:extLst>
</a:theme>
</file>

<file path=ppt/theme/theme7.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docProps/app.xml><?xml version="1.0" encoding="utf-8"?>
<Properties xmlns="http://schemas.openxmlformats.org/officeDocument/2006/extended-properties" xmlns:vt="http://schemas.openxmlformats.org/officeDocument/2006/docPropsVTypes">
  <Template>IBM_Master_Presentation_2017_V01_Plex_Embed</Template>
  <TotalTime>59351</TotalTime>
  <Words>921</Words>
  <Application>Microsoft Macintosh PowerPoint</Application>
  <PresentationFormat>On-screen Show (16:9)</PresentationFormat>
  <Paragraphs>289</Paragraphs>
  <Slides>17</Slides>
  <Notes>6</Notes>
  <HiddenSlides>0</HiddenSlides>
  <MMClips>0</MMClips>
  <ScaleCrop>false</ScaleCrop>
  <HeadingPairs>
    <vt:vector size="6" baseType="variant">
      <vt:variant>
        <vt:lpstr>Fonts Used</vt:lpstr>
      </vt:variant>
      <vt:variant>
        <vt:i4>11</vt:i4>
      </vt:variant>
      <vt:variant>
        <vt:lpstr>Theme</vt:lpstr>
      </vt:variant>
      <vt:variant>
        <vt:i4>19</vt:i4>
      </vt:variant>
      <vt:variant>
        <vt:lpstr>Slide Titles</vt:lpstr>
      </vt:variant>
      <vt:variant>
        <vt:i4>17</vt:i4>
      </vt:variant>
    </vt:vector>
  </HeadingPairs>
  <TitlesOfParts>
    <vt:vector size="47" baseType="lpstr">
      <vt:lpstr>.AppleSystemUIFont</vt:lpstr>
      <vt:lpstr>Arial</vt:lpstr>
      <vt:lpstr>Calibri</vt:lpstr>
      <vt:lpstr>Calibri Light</vt:lpstr>
      <vt:lpstr>Cambria</vt:lpstr>
      <vt:lpstr>Century Gothic</vt:lpstr>
      <vt:lpstr>Helvetica Light</vt:lpstr>
      <vt:lpstr>IBM Plex Sans</vt:lpstr>
      <vt:lpstr>IBM Plex Sans Light</vt:lpstr>
      <vt:lpstr>IBM Plex Sans SemiBold</vt:lpstr>
      <vt:lpstr>IBM Plex Sans Text</vt:lpstr>
      <vt:lpstr>blk_background_2017</vt:lpstr>
      <vt:lpstr>dk_blu_background_2017</vt:lpstr>
      <vt:lpstr>gry_background_2017</vt:lpstr>
      <vt:lpstr>wht_background_2017</vt:lpstr>
      <vt:lpstr>1_dk_blu_background_2017</vt:lpstr>
      <vt:lpstr>1_wht_background_2017</vt:lpstr>
      <vt:lpstr>1_gry_background_2017</vt:lpstr>
      <vt:lpstr>1_Office Theme</vt:lpstr>
      <vt:lpstr>2_gry_background_2017</vt:lpstr>
      <vt:lpstr>4_gry_background_2017</vt:lpstr>
      <vt:lpstr>Custom Design</vt:lpstr>
      <vt:lpstr>13_Office Theme</vt:lpstr>
      <vt:lpstr>ACE VNext Neta Workshop 2018</vt:lpstr>
      <vt:lpstr>1_ACE VNext Neta Workshop 2018</vt:lpstr>
      <vt:lpstr>14_Office Theme</vt:lpstr>
      <vt:lpstr>3_gry_background_2017</vt:lpstr>
      <vt:lpstr>11_gry_background_2017</vt:lpstr>
      <vt:lpstr>5_gry_background_2017</vt:lpstr>
      <vt:lpstr>3_Office Theme</vt:lpstr>
      <vt:lpstr>App Connect Enterprise Containers  </vt:lpstr>
      <vt:lpstr>PowerPoint Presentation</vt:lpstr>
      <vt:lpstr>PowerPoint Presentation</vt:lpstr>
      <vt:lpstr>PowerPoint Presentation</vt:lpstr>
      <vt:lpstr>Containers and pods for ACE and MQ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Matthew Calkins</dc:creator>
  <cp:lastModifiedBy>SUBODH KUMAR</cp:lastModifiedBy>
  <cp:revision>258</cp:revision>
  <dcterms:created xsi:type="dcterms:W3CDTF">2017-11-21T16:03:58Z</dcterms:created>
  <dcterms:modified xsi:type="dcterms:W3CDTF">2019-04-12T07:10:57Z</dcterms:modified>
</cp:coreProperties>
</file>